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3" r:id="rId2"/>
    <p:sldId id="276" r:id="rId3"/>
    <p:sldId id="275" r:id="rId4"/>
    <p:sldId id="298" r:id="rId5"/>
    <p:sldId id="274" r:id="rId6"/>
    <p:sldId id="295" r:id="rId7"/>
    <p:sldId id="296" r:id="rId8"/>
    <p:sldId id="299" r:id="rId9"/>
    <p:sldId id="300" r:id="rId10"/>
    <p:sldId id="301" r:id="rId11"/>
    <p:sldId id="302" r:id="rId12"/>
    <p:sldId id="303" r:id="rId13"/>
    <p:sldId id="277" r:id="rId14"/>
    <p:sldId id="281" r:id="rId15"/>
  </p:sldIdLst>
  <p:sldSz cx="12192000" cy="6858000"/>
  <p:notesSz cx="7102475" cy="102330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l">
              <a:defRPr sz="13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8"/>
          </a:xfrm>
          <a:prstGeom prst="rect">
            <a:avLst/>
          </a:prstGeom>
        </p:spPr>
        <p:txBody>
          <a:bodyPr vert="horz" lIns="99057" tIns="49528" rIns="99057" bIns="49528" rtlCol="0"/>
          <a:lstStyle>
            <a:lvl1pPr algn="r">
              <a:defRPr sz="1300"/>
            </a:lvl1pPr>
          </a:lstStyle>
          <a:p>
            <a:fld id="{3FBE262F-7DE4-4272-82FE-277B7601881D}" type="datetimeFigureOut">
              <a:rPr lang="en-ID" smtClean="0"/>
              <a:t>31/07/2023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7275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57" tIns="49528" rIns="99057" bIns="49528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924643"/>
            <a:ext cx="5681980" cy="4029254"/>
          </a:xfrm>
          <a:prstGeom prst="rect">
            <a:avLst/>
          </a:prstGeom>
        </p:spPr>
        <p:txBody>
          <a:bodyPr vert="horz" lIns="99057" tIns="49528" rIns="99057" bIns="4952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l">
              <a:defRPr sz="13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7"/>
          </a:xfrm>
          <a:prstGeom prst="rect">
            <a:avLst/>
          </a:prstGeom>
        </p:spPr>
        <p:txBody>
          <a:bodyPr vert="horz" lIns="99057" tIns="49528" rIns="99057" bIns="49528" rtlCol="0" anchor="b"/>
          <a:lstStyle>
            <a:lvl1pPr algn="r">
              <a:defRPr sz="1300"/>
            </a:lvl1pPr>
          </a:lstStyle>
          <a:p>
            <a:fld id="{0C392FD7-210D-43DB-A304-6258A8A2D4B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66983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2091-CCF2-48C0-9936-EDD2C818C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2CF2C-8E7C-41CA-9413-806A4E42A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7698E-766C-4FE5-809F-927FA778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2ADFFD-7385-4552-A1E7-4047AD17C7B7}" type="datetime1">
              <a:rPr lang="en-ID" smtClean="0"/>
              <a:t>31/07/2023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D16E8-BF3E-4C21-A473-79E0D4DE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929-08C3-4126-AB35-A07477D29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793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586E8-93A2-4718-A4E8-AB7D83F85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8150D-5813-4D0B-AEE4-5CB0795C2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0AF76-22B9-41D5-A21A-A518A4F2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6F8147-00FF-421B-A7D4-61CE1F437731}" type="datetime1">
              <a:rPr lang="en-ID" smtClean="0"/>
              <a:t>31/07/2023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2148B-F371-4265-A180-32207ADE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C031A-14B3-4922-9140-A5F8336B3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798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62CAD-4290-445F-963C-FA185BBF07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6017C-B91E-431A-9E9D-B7545E3ACC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28492-D308-47B0-8CFA-E903312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818F839-0503-44B8-8B55-85EAC6960A07}" type="datetime1">
              <a:rPr lang="en-ID" smtClean="0"/>
              <a:t>31/07/2023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0A7CA-925A-40EB-B901-4FAA9051A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5028F-1AD2-448F-B870-086F70644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31119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F42D-10F5-44C3-9C4E-9316BDA5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930D5-AF63-42E0-9C04-E74AC4ECC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A2618-CAE0-4700-82A5-0ABF8C6D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80CFC2-D5B7-4321-AA43-79922EA8076D}" type="datetime1">
              <a:rPr lang="en-ID" smtClean="0"/>
              <a:t>31/07/2023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0E2F1-8A0A-473D-B114-B79AF1EF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F843-1BE9-469C-9DB4-08BAAB96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144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F08AB-3B45-4487-9561-FE8BAFE8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B7EFE-EC34-480B-92A5-8C118BE07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4778B-B0E7-4824-8879-C68DAA4B7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92C56-5704-485B-B6F3-ABBB29FC334B}" type="datetime1">
              <a:rPr lang="en-ID" smtClean="0"/>
              <a:t>31/07/2023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DB7B0-4BD6-4DC2-9835-AD167FFE3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7C8FA-2C5D-4E6C-85FF-12D2426B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3162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7C20-D1C2-435F-9CC9-FB95A8959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FE31-6508-4B00-A1F4-5DD39F016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AF8CBE-7645-4A18-8505-C1662448B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730AC-DCD6-4728-AFC1-CAD0007C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693A2D-E2BA-43E2-B312-4BC6D0D26067}" type="datetime1">
              <a:rPr lang="en-ID" smtClean="0"/>
              <a:t>31/07/2023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99A1C-5167-45AD-A546-B821FBE7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B1328-F521-4E60-BFA2-32437D85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913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D0826-E0BA-4614-92D9-6E9CCBA6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B8DC0-F38F-4653-841C-B9108F259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5BF6A-F754-430A-8C09-3466F8F62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FDBEC4-9E3C-4E51-973D-050729126E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0B95D-52F7-4C13-9053-9CB87CBA2B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7A6572-0597-45CF-90FB-9F4D8503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1CC75-37AA-4CB1-A346-2FF19765EA8A}" type="datetime1">
              <a:rPr lang="en-ID" smtClean="0"/>
              <a:t>31/07/2023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9DF5B-CFA8-48C8-AA49-432EBC53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053CF5-1294-45EE-981C-55D397C35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517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480F-B229-4392-A55C-1BF1D38C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14C9D7F-86C6-43E9-A163-B5712417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411CC75-37AA-4CB1-A346-2FF19765EA8A}" type="datetime1">
              <a:rPr lang="en-ID" smtClean="0"/>
              <a:t>31/07/2023</a:t>
            </a:fld>
            <a:endParaRPr lang="en-ID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33B42F7-8387-4AC1-9B4A-1957DB971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F02B68EB-CD0A-4961-A6A8-31082F2D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9471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8F5134-CEDD-4C35-A261-1230AADBC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610D98-ABFE-4A3B-92E0-371B2757CD29}" type="datetime1">
              <a:rPr lang="en-ID" smtClean="0"/>
              <a:t>31/07/2023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0D647-15A1-4043-B791-C1BE7DCB1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05E31-BEEB-4DA6-A6AB-290CAE57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30118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7EAF-CAD3-43A4-986C-1BAD58D8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F14E3-5E2A-43F9-AF4D-715CD66C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7B6FBA-077D-469B-8882-79B1F0DEA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02C73-CAC5-44FE-9C81-4585614B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0CA250-0E58-4353-AFF9-93C5DA0E77DA}" type="datetime1">
              <a:rPr lang="en-ID" smtClean="0"/>
              <a:t>31/07/2023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CFD2-9272-4DFD-B350-4DDD4DDD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912BD-0AD9-47D5-A11A-62C8672B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173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F00A5-F78A-4744-96E2-90FE38C6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0BBA57-B04F-4C40-9BE0-A950A3D7A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AFAF40-A3B3-42AA-AF25-1B737243F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8F974-B0DD-4485-8DC7-F315020B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20136-31A8-4C20-9BE8-C45BC068FB34}" type="datetime1">
              <a:rPr lang="en-ID" smtClean="0"/>
              <a:t>31/07/2023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BF7E4-7BBC-4824-9298-E5CA12BE9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3D3C8-0350-4B2D-B7DF-23EA05BA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5678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520CDC-A2B8-4F54-AE08-82DD1E23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6964D-969A-475E-831B-1AC974F63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C8205-DD3F-4AFE-88DC-48B94DD5D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3555" y="642779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82DC9-BCBD-4B3B-879A-34B54AF6DAA6}" type="slidenum">
              <a:rPr lang="en-ID" smtClean="0"/>
              <a:t>‹#›</a:t>
            </a:fld>
            <a:endParaRPr lang="en-ID"/>
          </a:p>
        </p:txBody>
      </p:sp>
      <p:pic>
        <p:nvPicPr>
          <p:cNvPr id="7" name="Picture 2" descr="Premium Vector | Abstract background template science and technology  presentation, hexagonal shape with blue and soft color.">
            <a:extLst>
              <a:ext uri="{FF2B5EF4-FFF2-40B4-BE49-F238E27FC236}">
                <a16:creationId xmlns:a16="http://schemas.microsoft.com/office/drawing/2014/main" id="{6718ED4E-623F-48ED-85DE-CE65CF37EFD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75" b="38150"/>
          <a:stretch/>
        </p:blipFill>
        <p:spPr bwMode="auto">
          <a:xfrm>
            <a:off x="8153400" y="4952206"/>
            <a:ext cx="4038600" cy="190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remium Vector | Abstract background template science and technology  presentation, hexagonal shape with blue and soft color.">
            <a:extLst>
              <a:ext uri="{FF2B5EF4-FFF2-40B4-BE49-F238E27FC236}">
                <a16:creationId xmlns:a16="http://schemas.microsoft.com/office/drawing/2014/main" id="{2597E12A-882D-4512-B3C6-57A8426234B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98"/>
          <a:stretch/>
        </p:blipFill>
        <p:spPr bwMode="auto">
          <a:xfrm rot="16200000">
            <a:off x="-184873" y="186462"/>
            <a:ext cx="3058971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717B-0215-4BA7-A6C2-77CCE4F53C31}"/>
              </a:ext>
            </a:extLst>
          </p:cNvPr>
          <p:cNvSpPr/>
          <p:nvPr userDrawn="1"/>
        </p:nvSpPr>
        <p:spPr>
          <a:xfrm>
            <a:off x="251235" y="66675"/>
            <a:ext cx="1656148" cy="19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E0E7E-3BFC-4F77-BF62-095FA55A0A4D}"/>
              </a:ext>
            </a:extLst>
          </p:cNvPr>
          <p:cNvSpPr txBox="1"/>
          <p:nvPr userDrawn="1"/>
        </p:nvSpPr>
        <p:spPr>
          <a:xfrm>
            <a:off x="200096" y="8079"/>
            <a:ext cx="1869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538163" algn="l"/>
              </a:tabLst>
            </a:pPr>
            <a:r>
              <a:rPr lang="en-US" sz="1000" dirty="0">
                <a:latin typeface="Century Gothic" panose="020B0502020202020204" pitchFamily="34" charset="0"/>
              </a:rPr>
              <a:t>n</a:t>
            </a:r>
            <a:r>
              <a:rPr lang="en-US" sz="1000" b="1" dirty="0">
                <a:latin typeface="Century Gothic" panose="020B0502020202020204" pitchFamily="34" charset="0"/>
              </a:rPr>
              <a:t>D</a:t>
            </a:r>
            <a:r>
              <a:rPr lang="en-US" sz="1000" dirty="0">
                <a:latin typeface="Century Gothic" panose="020B0502020202020204" pitchFamily="34" charset="0"/>
              </a:rPr>
              <a:t>alu.id ~ web developer</a:t>
            </a:r>
            <a:endParaRPr lang="en-ID" sz="1000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5CA79C-0EC6-4F17-8319-B5665C443B4E}"/>
              </a:ext>
            </a:extLst>
          </p:cNvPr>
          <p:cNvSpPr/>
          <p:nvPr userDrawn="1"/>
        </p:nvSpPr>
        <p:spPr>
          <a:xfrm>
            <a:off x="295344" y="202865"/>
            <a:ext cx="511902" cy="4571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E3DC1C-237A-4575-B818-E93D48352FEE}"/>
              </a:ext>
            </a:extLst>
          </p:cNvPr>
          <p:cNvSpPr/>
          <p:nvPr userDrawn="1"/>
        </p:nvSpPr>
        <p:spPr>
          <a:xfrm>
            <a:off x="807246" y="202864"/>
            <a:ext cx="107870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6F120D-99B2-4E80-8584-3CD33116177B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75241"/>
            <a:ext cx="6180010" cy="46498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756B7D-7138-47DC-A119-6FBA5558600D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" y="66021"/>
            <a:ext cx="197260" cy="1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9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0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0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ngadimin51/flutter_dasar" TargetMode="External"/><Relationship Id="rId2" Type="http://schemas.openxmlformats.org/officeDocument/2006/relationships/audio" Target="../media/media13.mp4"/><Relationship Id="rId1" Type="http://schemas.microsoft.com/office/2007/relationships/media" Target="../media/media13.mp4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dart.dev/" TargetMode="External"/><Relationship Id="rId4" Type="http://schemas.openxmlformats.org/officeDocument/2006/relationships/hyperlink" Target="https://flutter.dev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0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lutter | Logo Timeline Wiki | Fandom">
            <a:extLst>
              <a:ext uri="{FF2B5EF4-FFF2-40B4-BE49-F238E27FC236}">
                <a16:creationId xmlns:a16="http://schemas.microsoft.com/office/drawing/2014/main" id="{54E275CB-4E0E-4E46-9A7C-3CCF736E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937" y="43542"/>
            <a:ext cx="2203778" cy="10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98DA2-C551-42E8-A24A-F3BCAB3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485" y="1930401"/>
            <a:ext cx="8186057" cy="2006600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Teknik </a:t>
            </a:r>
            <a:r>
              <a:rPr lang="en-US" b="1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Membuat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 </a:t>
            </a:r>
            <a:r>
              <a:rPr lang="en-US" b="1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Aplikasi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 Mobile </a:t>
            </a:r>
            <a:r>
              <a:rPr lang="en-US" b="1" dirty="0" err="1">
                <a:latin typeface="Poppins Medium" panose="00000600000000000000" pitchFamily="2" charset="0"/>
                <a:cs typeface="Poppins Medium" panose="00000600000000000000" pitchFamily="2" charset="0"/>
              </a:rPr>
              <a:t>Dengan</a:t>
            </a:r>
            <a:r>
              <a:rPr lang="en-US" b="1" dirty="0">
                <a:latin typeface="Poppins Medium" panose="00000600000000000000" pitchFamily="2" charset="0"/>
                <a:cs typeface="Poppins Medium" panose="00000600000000000000" pitchFamily="2" charset="0"/>
              </a:rPr>
              <a:t> Flutter</a:t>
            </a:r>
            <a:endParaRPr lang="en-ID" b="1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3601-49A3-4974-BC18-7D48AFAB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628" y="3856587"/>
            <a:ext cx="7532914" cy="581384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Tofik </a:t>
            </a:r>
            <a:r>
              <a:rPr lang="en-US" sz="2400" dirty="0" err="1">
                <a:latin typeface="Poppins" panose="00000500000000000000" pitchFamily="2" charset="0"/>
                <a:cs typeface="Poppins" panose="00000500000000000000" pitchFamily="2" charset="0"/>
              </a:rPr>
              <a:t>Nuryanto</a:t>
            </a:r>
            <a:endParaRPr lang="en-ID" sz="2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2" name="Picture 4" descr="Android Logo, symbol, meaning, history, PNG, brand">
            <a:extLst>
              <a:ext uri="{FF2B5EF4-FFF2-40B4-BE49-F238E27FC236}">
                <a16:creationId xmlns:a16="http://schemas.microsoft.com/office/drawing/2014/main" id="{3974C1E5-07E1-4B46-A452-3B10F788D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5" b="24868"/>
          <a:stretch/>
        </p:blipFill>
        <p:spPr bwMode="auto">
          <a:xfrm>
            <a:off x="1125309" y="6211532"/>
            <a:ext cx="1761445" cy="58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Iphone Apple - Hitamedia">
            <a:extLst>
              <a:ext uri="{FF2B5EF4-FFF2-40B4-BE49-F238E27FC236}">
                <a16:creationId xmlns:a16="http://schemas.microsoft.com/office/drawing/2014/main" id="{10183F25-283E-43E3-AE6B-426B856A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67400"/>
            <a:ext cx="1025298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287B6EE-B6D6-44F3-931F-67704727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98" y="5472110"/>
            <a:ext cx="680130" cy="68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inux - Wikipedia">
            <a:extLst>
              <a:ext uri="{FF2B5EF4-FFF2-40B4-BE49-F238E27FC236}">
                <a16:creationId xmlns:a16="http://schemas.microsoft.com/office/drawing/2014/main" id="{73B663E2-7852-4EF4-B15A-39AE5283E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70" y="5035744"/>
            <a:ext cx="701902" cy="83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.1">
            <a:hlinkClick r:id="" action="ppaction://media"/>
            <a:extLst>
              <a:ext uri="{FF2B5EF4-FFF2-40B4-BE49-F238E27FC236}">
                <a16:creationId xmlns:a16="http://schemas.microsoft.com/office/drawing/2014/main" id="{5C1276F3-A99C-4D26-85C9-8B76CA52D8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749026" y="62665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7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0"/>
    </mc:Choice>
    <mc:Fallback>
      <p:transition spd="slow" advTm="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56" objId="10"/>
        <p14:stopEvt time="6891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F03F-EFE3-4956-B350-895A1DD3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3294" y="515950"/>
            <a:ext cx="2767379" cy="6149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6C4E2-2CEA-480C-8AA5-A30C4473DEE5}"/>
              </a:ext>
            </a:extLst>
          </p:cNvPr>
          <p:cNvSpPr txBox="1">
            <a:spLocks/>
          </p:cNvSpPr>
          <p:nvPr/>
        </p:nvSpPr>
        <p:spPr>
          <a:xfrm>
            <a:off x="576036" y="1973943"/>
            <a:ext cx="7532914" cy="210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Halaman 2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Jika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tepat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maka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muncul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floating button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memandu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user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berikutnya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BBD9E-5CAC-4899-B72C-C8F98F7A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093" y="4275182"/>
            <a:ext cx="5312226" cy="2390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ECB5EC6-4AC6-4091-A3AD-73ABDA242641}"/>
              </a:ext>
            </a:extLst>
          </p:cNvPr>
          <p:cNvSpPr/>
          <p:nvPr/>
        </p:nvSpPr>
        <p:spPr>
          <a:xfrm>
            <a:off x="9294132" y="5785755"/>
            <a:ext cx="566057" cy="56605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.10">
            <a:hlinkClick r:id="" action="ppaction://media"/>
            <a:extLst>
              <a:ext uri="{FF2B5EF4-FFF2-40B4-BE49-F238E27FC236}">
                <a16:creationId xmlns:a16="http://schemas.microsoft.com/office/drawing/2014/main" id="{D4F000B1-6009-444F-91CE-A697383D67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5798" y="61159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49"/>
    </mc:Choice>
    <mc:Fallback>
      <p:transition spd="slow" advTm="13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02" x="3298825" y="6275388"/>
          <p14:tracePt t="3460" x="12091988" y="3354388"/>
          <p14:tracePt t="3468" x="12028488" y="3354388"/>
          <p14:tracePt t="3476" x="11941175" y="3354388"/>
          <p14:tracePt t="3484" x="11841163" y="3354388"/>
          <p14:tracePt t="3492" x="11703050" y="3378200"/>
          <p14:tracePt t="3500" x="11591925" y="3403600"/>
          <p14:tracePt t="3509" x="11441113" y="3416300"/>
          <p14:tracePt t="3516" x="11266488" y="3441700"/>
          <p14:tracePt t="3525" x="11115675" y="3441700"/>
          <p14:tracePt t="3533" x="10990263" y="3441700"/>
          <p14:tracePt t="3541" x="10864850" y="3441700"/>
          <p14:tracePt t="3549" x="10764838" y="3429000"/>
          <p14:tracePt t="3557" x="10614025" y="3378200"/>
          <p14:tracePt t="3565" x="10490200" y="3316288"/>
          <p14:tracePt t="3573" x="10390188" y="3278188"/>
          <p14:tracePt t="3581" x="10313988" y="3228975"/>
          <p14:tracePt t="3589" x="10239375" y="3178175"/>
          <p14:tracePt t="3597" x="10126663" y="3116263"/>
          <p14:tracePt t="3605" x="10039350" y="3065463"/>
          <p14:tracePt t="3613" x="9952038" y="3028950"/>
          <p14:tracePt t="3621" x="9875838" y="2990850"/>
          <p14:tracePt t="3629" x="9813925" y="2978150"/>
          <p14:tracePt t="3637" x="9701213" y="2928938"/>
          <p14:tracePt t="3645" x="9613900" y="2903538"/>
          <p14:tracePt t="3653" x="9488488" y="2903538"/>
          <p14:tracePt t="3661" x="9413875" y="2903538"/>
          <p14:tracePt t="3669" x="9288463" y="2903538"/>
          <p14:tracePt t="3677" x="9224963" y="2903538"/>
          <p14:tracePt t="3686" x="9150350" y="2941638"/>
          <p14:tracePt t="3694" x="9099550" y="2990850"/>
          <p14:tracePt t="3703" x="9063038" y="3054350"/>
          <p14:tracePt t="3710" x="9063038" y="3103563"/>
          <p14:tracePt t="3719" x="9063038" y="3203575"/>
          <p14:tracePt t="3726" x="9063038" y="3290888"/>
          <p14:tracePt t="3737" x="9075738" y="3354388"/>
          <p14:tracePt t="3742" x="9124950" y="3429000"/>
          <p14:tracePt t="3751" x="9188450" y="3490913"/>
          <p14:tracePt t="3758" x="9263063" y="3529013"/>
          <p14:tracePt t="3766" x="9363075" y="3541713"/>
          <p14:tracePt t="3774" x="9450388" y="3541713"/>
          <p14:tracePt t="3783" x="9601200" y="3541713"/>
          <p14:tracePt t="3790" x="9750425" y="3490913"/>
          <p14:tracePt t="3798" x="9939338" y="3416300"/>
          <p14:tracePt t="3806" x="10139363" y="3278188"/>
          <p14:tracePt t="3814" x="10252075" y="3178175"/>
          <p14:tracePt t="3822" x="10326688" y="3054350"/>
          <p14:tracePt t="3830" x="10339388" y="2941638"/>
          <p14:tracePt t="3838" x="10339388" y="2816225"/>
          <p14:tracePt t="3846" x="10301288" y="2665413"/>
          <p14:tracePt t="3855" x="10164763" y="2503488"/>
          <p14:tracePt t="3862" x="10026650" y="2339975"/>
          <p14:tracePt t="3869" x="9863138" y="2201863"/>
          <p14:tracePt t="3878" x="9763125" y="2127250"/>
          <p14:tracePt t="3886" x="9650413" y="2065338"/>
          <p14:tracePt t="3894" x="9563100" y="2052638"/>
          <p14:tracePt t="3903" x="9488488" y="2052638"/>
          <p14:tracePt t="3910" x="9401175" y="2052638"/>
          <p14:tracePt t="3919" x="9312275" y="2052638"/>
          <p14:tracePt t="3926" x="9237663" y="2065338"/>
          <p14:tracePt t="3936" x="9150350" y="2089150"/>
          <p14:tracePt t="3942" x="9037638" y="2165350"/>
          <p14:tracePt t="3952" x="8950325" y="2214563"/>
          <p14:tracePt t="3958" x="8874125" y="2339975"/>
          <p14:tracePt t="3966" x="8874125" y="2452688"/>
          <p14:tracePt t="3975" x="8874125" y="2565400"/>
          <p14:tracePt t="3983" x="8874125" y="2690813"/>
          <p14:tracePt t="3990" x="8924925" y="2816225"/>
          <p14:tracePt t="3998" x="9024938" y="2941638"/>
          <p14:tracePt t="4006" x="9137650" y="3016250"/>
          <p14:tracePt t="4014" x="9263063" y="3065463"/>
          <p14:tracePt t="4022" x="9388475" y="3103563"/>
          <p14:tracePt t="4030" x="9513888" y="3103563"/>
          <p14:tracePt t="4038" x="9613900" y="3103563"/>
          <p14:tracePt t="4046" x="9663113" y="3090863"/>
          <p14:tracePt t="4054" x="9688513" y="3065463"/>
          <p14:tracePt t="4062" x="9726613" y="3016250"/>
          <p14:tracePt t="4069" x="9726613" y="2928938"/>
          <p14:tracePt t="4088" x="9739313" y="2778125"/>
          <p14:tracePt t="4094" x="9713913" y="2703513"/>
          <p14:tracePt t="4103" x="9675813" y="2640013"/>
          <p14:tracePt t="4110" x="9637713" y="2603500"/>
          <p14:tracePt t="4119" x="9575800" y="2552700"/>
          <p14:tracePt t="4126" x="9513888" y="2527300"/>
          <p14:tracePt t="4136" x="9488488" y="2527300"/>
          <p14:tracePt t="4142" x="9450388" y="2527300"/>
          <p14:tracePt t="4153" x="9401175" y="2527300"/>
          <p14:tracePt t="4158" x="9363075" y="2527300"/>
          <p14:tracePt t="4167" x="9350375" y="2540000"/>
          <p14:tracePt t="4174" x="9337675" y="2578100"/>
          <p14:tracePt t="4182" x="9312275" y="2616200"/>
          <p14:tracePt t="4190" x="9312275" y="2652713"/>
          <p14:tracePt t="4198" x="9312275" y="2690813"/>
          <p14:tracePt t="4206" x="9312275" y="2703513"/>
          <p14:tracePt t="4214" x="9324975" y="2728913"/>
          <p14:tracePt t="4222" x="9337675" y="2740025"/>
          <p14:tracePt t="4238" x="9350375" y="2752725"/>
          <p14:tracePt t="4493" x="9350375" y="2716213"/>
          <p14:tracePt t="4501" x="9350375" y="2652713"/>
          <p14:tracePt t="4508" x="9350375" y="2565400"/>
          <p14:tracePt t="4516" x="9337675" y="2465388"/>
          <p14:tracePt t="4524" x="9324975" y="2352675"/>
          <p14:tracePt t="4532" x="9312275" y="2227263"/>
          <p14:tracePt t="4540" x="9275763" y="2089150"/>
          <p14:tracePt t="4549" x="9250363" y="1978025"/>
          <p14:tracePt t="4557" x="9212263" y="1889125"/>
          <p14:tracePt t="4565" x="9188450" y="1827213"/>
          <p14:tracePt t="4573" x="9150350" y="1776413"/>
          <p14:tracePt t="4581" x="9112250" y="1714500"/>
          <p14:tracePt t="4589" x="9099550" y="1689100"/>
          <p14:tracePt t="4597" x="9075738" y="1663700"/>
          <p14:tracePt t="4605" x="9063038" y="1639888"/>
          <p14:tracePt t="4613" x="9037638" y="1627188"/>
          <p14:tracePt t="4621" x="9012238" y="1576388"/>
          <p14:tracePt t="4629" x="8999538" y="1563688"/>
          <p14:tracePt t="4637" x="8950325" y="1514475"/>
          <p14:tracePt t="4646" x="8912225" y="1476375"/>
          <p14:tracePt t="4655" x="8850313" y="1439863"/>
          <p14:tracePt t="4662" x="8799513" y="1401763"/>
          <p14:tracePt t="4672" x="8774113" y="1401763"/>
          <p14:tracePt t="4678" x="8763000" y="1401763"/>
          <p14:tracePt t="4687" x="8737600" y="1376363"/>
          <p14:tracePt t="4703" x="8712200" y="1376363"/>
          <p14:tracePt t="4717" x="8699500" y="1376363"/>
          <p14:tracePt t="4725" x="8674100" y="1376363"/>
          <p14:tracePt t="4741" x="8661400" y="1376363"/>
          <p14:tracePt t="4750" x="8637588" y="1376363"/>
          <p14:tracePt t="4757" x="8624888" y="1376363"/>
          <p14:tracePt t="4765" x="8599488" y="1376363"/>
          <p14:tracePt t="4773" x="8586788" y="1376363"/>
          <p14:tracePt t="4781" x="8561388" y="1376363"/>
          <p14:tracePt t="4789" x="8548688" y="1376363"/>
          <p14:tracePt t="4797" x="8537575" y="1389063"/>
          <p14:tracePt t="4813" x="8512175" y="1389063"/>
          <p14:tracePt t="4855" x="8499475" y="1401763"/>
          <p14:tracePt t="4933" x="8499475" y="1414463"/>
          <p14:tracePt t="4957" x="8512175" y="1439863"/>
          <p14:tracePt t="4964" x="8512175" y="1450975"/>
          <p14:tracePt t="4972" x="8537575" y="1463675"/>
          <p14:tracePt t="4981" x="8574088" y="1463675"/>
          <p14:tracePt t="4989" x="8599488" y="1463675"/>
          <p14:tracePt t="4997" x="8624888" y="1463675"/>
          <p14:tracePt t="5005" x="8650288" y="1463675"/>
          <p14:tracePt t="5013" x="8674100" y="1463675"/>
          <p14:tracePt t="5021" x="8686800" y="1463675"/>
          <p14:tracePt t="5029" x="8712200" y="1476375"/>
          <p14:tracePt t="5037" x="8724900" y="1489075"/>
          <p14:tracePt t="5053" x="8737600" y="1489075"/>
          <p14:tracePt t="5061" x="8750300" y="1489075"/>
          <p14:tracePt t="5069" x="8774113" y="1489075"/>
          <p14:tracePt t="5077" x="8799513" y="1489075"/>
          <p14:tracePt t="5085" x="8812213" y="1489075"/>
          <p14:tracePt t="5093" x="8850313" y="1501775"/>
          <p14:tracePt t="5109" x="8863013" y="1501775"/>
          <p14:tracePt t="5117" x="8874125" y="1501775"/>
          <p14:tracePt t="5125" x="8886825" y="1501775"/>
          <p14:tracePt t="5158" x="8899525" y="1514475"/>
          <p14:tracePt t="5166" x="8912225" y="1514475"/>
          <p14:tracePt t="5182" x="8924925" y="1514475"/>
          <p14:tracePt t="5190" x="8937625" y="1514475"/>
          <p14:tracePt t="5206" x="8963025" y="1514475"/>
          <p14:tracePt t="5222" x="8975725" y="1514475"/>
          <p14:tracePt t="5230" x="8975725" y="1527175"/>
          <p14:tracePt t="5238" x="8986838" y="1527175"/>
          <p14:tracePt t="5262" x="8999538" y="1527175"/>
          <p14:tracePt t="5294" x="8999538" y="1539875"/>
          <p14:tracePt t="5318" x="9012238" y="1552575"/>
          <p14:tracePt t="5326" x="9012238" y="1563688"/>
          <p14:tracePt t="5342" x="9012238" y="1576388"/>
          <p14:tracePt t="5352" x="9012238" y="1589088"/>
          <p14:tracePt t="5357" x="9012238" y="1601788"/>
          <p14:tracePt t="5366" x="9012238" y="1614488"/>
          <p14:tracePt t="5383" x="8986838" y="1627188"/>
          <p14:tracePt t="5390" x="8950325" y="1639888"/>
          <p14:tracePt t="5398" x="8937625" y="1639888"/>
          <p14:tracePt t="5406" x="8924925" y="1639888"/>
          <p14:tracePt t="5414" x="8899525" y="1639888"/>
          <p14:tracePt t="5422" x="8874125" y="1639888"/>
          <p14:tracePt t="5430" x="8863013" y="1639888"/>
          <p14:tracePt t="5438" x="8850313" y="1639888"/>
          <p14:tracePt t="5446" x="8837613" y="1639888"/>
          <p14:tracePt t="5462" x="8812213" y="1639888"/>
          <p14:tracePt t="5470" x="8786813" y="1639888"/>
          <p14:tracePt t="5478" x="8750300" y="1639888"/>
          <p14:tracePt t="5486" x="8712200" y="1639888"/>
          <p14:tracePt t="5494" x="8686800" y="1639888"/>
          <p14:tracePt t="5502" x="8650288" y="1639888"/>
          <p14:tracePt t="5510" x="8624888" y="1639888"/>
          <p14:tracePt t="5789" x="8612188" y="1639888"/>
          <p14:tracePt t="5821" x="8624888" y="1639888"/>
          <p14:tracePt t="5828" x="8637588" y="1639888"/>
          <p14:tracePt t="5836" x="8650288" y="1639888"/>
          <p14:tracePt t="5844" x="8686800" y="1639888"/>
          <p14:tracePt t="5852" x="8699500" y="1639888"/>
          <p14:tracePt t="5860" x="8724900" y="1639888"/>
          <p14:tracePt t="5868" x="8737600" y="1639888"/>
          <p14:tracePt t="5876" x="8763000" y="1639888"/>
          <p14:tracePt t="5884" x="8786813" y="1639888"/>
          <p14:tracePt t="5901" x="8799513" y="1639888"/>
          <p14:tracePt t="5909" x="8812213" y="1639888"/>
          <p14:tracePt t="5917" x="8824913" y="1639888"/>
          <p14:tracePt t="5941" x="8837613" y="1639888"/>
          <p14:tracePt t="5950" x="8850313" y="1639888"/>
          <p14:tracePt t="5970" x="8874125" y="1639888"/>
          <p14:tracePt t="5974" x="8912225" y="1639888"/>
          <p14:tracePt t="5983" x="8937625" y="1639888"/>
          <p14:tracePt t="5998" x="8963025" y="1639888"/>
          <p14:tracePt t="6006" x="8975725" y="1639888"/>
          <p14:tracePt t="6014" x="8986838" y="1639888"/>
          <p14:tracePt t="6022" x="8999538" y="1639888"/>
          <p14:tracePt t="6030" x="9012238" y="1639888"/>
          <p14:tracePt t="6038" x="9050338" y="1639888"/>
          <p14:tracePt t="6046" x="9063038" y="1639888"/>
          <p14:tracePt t="6054" x="9099550" y="1639888"/>
          <p14:tracePt t="6062" x="9124950" y="1639888"/>
          <p14:tracePt t="6070" x="9150350" y="1639888"/>
          <p14:tracePt t="6078" x="9175750" y="1639888"/>
          <p14:tracePt t="6086" x="9199563" y="1639888"/>
          <p14:tracePt t="6094" x="9237663" y="1639888"/>
          <p14:tracePt t="6103" x="9250363" y="1639888"/>
          <p14:tracePt t="6110" x="9263063" y="1639888"/>
          <p14:tracePt t="6119" x="9275763" y="1639888"/>
          <p14:tracePt t="6126" x="9288463" y="1639888"/>
          <p14:tracePt t="6158" x="9301163" y="1639888"/>
          <p14:tracePt t="6190" x="9312275" y="1639888"/>
          <p14:tracePt t="6214" x="9324975" y="1639888"/>
          <p14:tracePt t="6222" x="9350375" y="1639888"/>
          <p14:tracePt t="6254" x="9363075" y="1639888"/>
          <p14:tracePt t="6262" x="9375775" y="1639888"/>
          <p14:tracePt t="6294" x="9388475" y="1639888"/>
          <p14:tracePt t="6302" x="9401175" y="1639888"/>
          <p14:tracePt t="6310" x="9413875" y="1639888"/>
          <p14:tracePt t="6319" x="9424988" y="1639888"/>
          <p14:tracePt t="6335" x="9450388" y="1639888"/>
          <p14:tracePt t="6342" x="9463088" y="1639888"/>
          <p14:tracePt t="6358" x="9475788" y="1639888"/>
          <p14:tracePt t="6374" x="9488488" y="1639888"/>
          <p14:tracePt t="6398" x="9501188" y="1639888"/>
          <p14:tracePt t="6414" x="9513888" y="1639888"/>
          <p14:tracePt t="6430" x="9537700" y="1639888"/>
          <p14:tracePt t="6509" x="9550400" y="1639888"/>
          <p14:tracePt t="6517" x="9563100" y="1627188"/>
          <p14:tracePt t="6525" x="9575800" y="1627188"/>
          <p14:tracePt t="6550" x="9588500" y="1627188"/>
          <p14:tracePt t="6557" x="9613900" y="1627188"/>
          <p14:tracePt t="6573" x="9626600" y="1627188"/>
          <p14:tracePt t="6581" x="9637713" y="1627188"/>
          <p14:tracePt t="6589" x="9650413" y="1627188"/>
          <p14:tracePt t="6597" x="9675813" y="1614488"/>
          <p14:tracePt t="6621" x="9688513" y="1614488"/>
          <p14:tracePt t="6638" x="9701213" y="1614488"/>
          <p14:tracePt t="6646" x="9726613" y="1614488"/>
          <p14:tracePt t="6670" x="9739313" y="1614488"/>
          <p14:tracePt t="6678" x="9750425" y="1614488"/>
          <p14:tracePt t="6710" x="9763125" y="1614488"/>
          <p14:tracePt t="6719" x="9763125" y="1601788"/>
          <p14:tracePt t="6735" x="9775825" y="1601788"/>
          <p14:tracePt t="6742" x="9801225" y="1601788"/>
          <p14:tracePt t="6758" x="9813925" y="1601788"/>
          <p14:tracePt t="6769" x="9826625" y="1601788"/>
          <p14:tracePt t="6774" x="9839325" y="1601788"/>
          <p14:tracePt t="6783" x="9852025" y="1601788"/>
          <p14:tracePt t="6790" x="9875838" y="1601788"/>
          <p14:tracePt t="6798" x="9888538" y="1601788"/>
          <p14:tracePt t="6806" x="9913938" y="1601788"/>
          <p14:tracePt t="6814" x="9939338" y="1601788"/>
          <p14:tracePt t="6822" x="9952038" y="1601788"/>
          <p14:tracePt t="6830" x="9963150" y="1601788"/>
          <p14:tracePt t="6894" x="9975850" y="1589088"/>
          <p14:tracePt t="6902" x="9988550" y="1589088"/>
          <p14:tracePt t="6909" x="10001250" y="1589088"/>
          <p14:tracePt t="6916" x="10013950" y="1589088"/>
          <p14:tracePt t="6926" x="10039350" y="1589088"/>
          <p14:tracePt t="7007" x="10052050" y="1589088"/>
          <p14:tracePt t="7013" x="10064750" y="1589088"/>
          <p14:tracePt t="7021" x="10075863" y="1589088"/>
          <p14:tracePt t="7037" x="10088563" y="1589088"/>
          <p14:tracePt t="7045" x="10113963" y="1589088"/>
          <p14:tracePt t="7061" x="10139363" y="1589088"/>
          <p14:tracePt t="7069" x="10152063" y="1589088"/>
          <p14:tracePt t="7077" x="10188575" y="1589088"/>
          <p14:tracePt t="7093" x="10226675" y="1589088"/>
          <p14:tracePt t="7109" x="10252075" y="1589088"/>
          <p14:tracePt t="7117" x="10277475" y="1589088"/>
          <p14:tracePt t="7134" x="10288588" y="1589088"/>
          <p14:tracePt t="7142" x="10313988" y="1576388"/>
          <p14:tracePt t="7167" x="10326688" y="1576388"/>
          <p14:tracePt t="7174" x="10339388" y="1576388"/>
          <p14:tracePt t="7183" x="10352088" y="1576388"/>
          <p14:tracePt t="7198" x="10364788" y="1576388"/>
          <p14:tracePt t="7206" x="10377488" y="1576388"/>
          <p14:tracePt t="7214" x="10390188" y="1576388"/>
          <p14:tracePt t="7222" x="10401300" y="1576388"/>
          <p14:tracePt t="7230" x="10414000" y="1576388"/>
          <p14:tracePt t="7238" x="10426700" y="1576388"/>
          <p14:tracePt t="7246" x="10439400" y="1576388"/>
          <p14:tracePt t="7254" x="10452100" y="1576388"/>
          <p14:tracePt t="7262" x="10464800" y="1576388"/>
          <p14:tracePt t="7270" x="10477500" y="1576388"/>
          <p14:tracePt t="7278" x="10490200" y="1576388"/>
          <p14:tracePt t="7286" x="10502900" y="1576388"/>
          <p14:tracePt t="7302" x="10514013" y="1576388"/>
          <p14:tracePt t="7310" x="10539413" y="1576388"/>
          <p14:tracePt t="7319" x="10552113" y="1576388"/>
          <p14:tracePt t="7326" x="10564813" y="1576388"/>
          <p14:tracePt t="7335" x="10590213" y="1576388"/>
          <p14:tracePt t="7342" x="10614025" y="1563688"/>
          <p14:tracePt t="7709" x="10626725" y="1563688"/>
          <p14:tracePt t="7716" x="10677525" y="1576388"/>
          <p14:tracePt t="7724" x="10752138" y="1652588"/>
          <p14:tracePt t="7732" x="10815638" y="1714500"/>
          <p14:tracePt t="7740" x="10939463" y="1801813"/>
          <p14:tracePt t="7748" x="11028363" y="1876425"/>
          <p14:tracePt t="7756" x="11141075" y="1978025"/>
          <p14:tracePt t="7765" x="11253788" y="2089150"/>
          <p14:tracePt t="7773" x="11328400" y="2165350"/>
          <p14:tracePt t="7781" x="11428413" y="2252663"/>
          <p14:tracePt t="7789" x="11503025" y="2339975"/>
          <p14:tracePt t="7797" x="11541125" y="2378075"/>
          <p14:tracePt t="7805" x="11591925" y="2439988"/>
          <p14:tracePt t="7813" x="11628438" y="2490788"/>
          <p14:tracePt t="7821" x="11653838" y="2527300"/>
          <p14:tracePt t="7829" x="11666538" y="2540000"/>
          <p14:tracePt t="7837" x="11679238" y="2578100"/>
          <p14:tracePt t="7845" x="11691938" y="2603500"/>
          <p14:tracePt t="7852" x="11691938" y="2627313"/>
          <p14:tracePt t="7861" x="11703050" y="2678113"/>
          <p14:tracePt t="7869" x="11703050" y="2728913"/>
          <p14:tracePt t="7877" x="11715750" y="2828925"/>
          <p14:tracePt t="7884" x="11715750" y="2903538"/>
          <p14:tracePt t="7893" x="11715750" y="3003550"/>
          <p14:tracePt t="7901" x="11715750" y="3090863"/>
          <p14:tracePt t="7908" x="11715750" y="3190875"/>
          <p14:tracePt t="7917" x="11715750" y="3254375"/>
          <p14:tracePt t="7925" x="11715750" y="3316288"/>
          <p14:tracePt t="7933" x="11715750" y="3390900"/>
          <p14:tracePt t="7940" x="11715750" y="3490913"/>
          <p14:tracePt t="7954" x="11715750" y="3579813"/>
          <p14:tracePt t="7958" x="11679238" y="3692525"/>
          <p14:tracePt t="7970" x="11666538" y="3803650"/>
          <p14:tracePt t="7974" x="11628438" y="3905250"/>
          <p14:tracePt t="7983" x="11579225" y="4054475"/>
          <p14:tracePt t="7990" x="11541125" y="4230688"/>
          <p14:tracePt t="7998" x="11453813" y="4379913"/>
          <p14:tracePt t="8006" x="11415713" y="4518025"/>
          <p14:tracePt t="8014" x="11390313" y="4656138"/>
          <p14:tracePt t="8022" x="11353800" y="4768850"/>
          <p14:tracePt t="8030" x="11341100" y="4868863"/>
          <p14:tracePt t="8038" x="11303000" y="4981575"/>
          <p14:tracePt t="8046" x="11266488" y="5092700"/>
          <p14:tracePt t="8054" x="11253788" y="5194300"/>
          <p14:tracePt t="8062" x="11241088" y="5281613"/>
          <p14:tracePt t="8071" x="11241088" y="5356225"/>
          <p14:tracePt t="8078" x="11241088" y="5468938"/>
          <p14:tracePt t="8086" x="11241088" y="5530850"/>
          <p14:tracePt t="8094" x="11241088" y="5581650"/>
          <p14:tracePt t="8102" x="11266488" y="5643563"/>
          <p14:tracePt t="8110" x="11277600" y="5643563"/>
          <p14:tracePt t="8119" x="11303000" y="5643563"/>
          <p14:tracePt t="8253" x="11277600" y="5643563"/>
          <p14:tracePt t="8260" x="11190288" y="5643563"/>
          <p14:tracePt t="8268" x="11064875" y="5630863"/>
          <p14:tracePt t="8276" x="10952163" y="5619750"/>
          <p14:tracePt t="8284" x="10828338" y="5607050"/>
          <p14:tracePt t="8292" x="10690225" y="5607050"/>
          <p14:tracePt t="8300" x="10539413" y="5607050"/>
          <p14:tracePt t="8309" x="10390188" y="5607050"/>
          <p14:tracePt t="8317" x="10252075" y="5607050"/>
          <p14:tracePt t="8325" x="10113963" y="5607050"/>
          <p14:tracePt t="8334" x="9988550" y="5607050"/>
          <p14:tracePt t="8341" x="9852025" y="5630863"/>
          <p14:tracePt t="8350" x="9726613" y="5643563"/>
          <p14:tracePt t="8357" x="9626600" y="5656263"/>
          <p14:tracePt t="8367" x="9537700" y="5668963"/>
          <p14:tracePt t="8374" x="9488488" y="5668963"/>
          <p14:tracePt t="8382" x="9437688" y="5694363"/>
          <p14:tracePt t="8389" x="9375775" y="5719763"/>
          <p14:tracePt t="8397" x="9337675" y="5732463"/>
          <p14:tracePt t="8405" x="9263063" y="5768975"/>
          <p14:tracePt t="8413" x="9250363" y="5781675"/>
          <p14:tracePt t="8421" x="9224963" y="5807075"/>
          <p14:tracePt t="8429" x="9199563" y="5819775"/>
          <p14:tracePt t="8437" x="9199563" y="5832475"/>
          <p14:tracePt t="8445" x="9199563" y="5856288"/>
          <p14:tracePt t="8461" x="9199563" y="5881688"/>
          <p14:tracePt t="8469" x="9199563" y="5894388"/>
          <p14:tracePt t="8477" x="9199563" y="5919788"/>
          <p14:tracePt t="8485" x="9212263" y="5969000"/>
          <p14:tracePt t="8493" x="9224963" y="5994400"/>
          <p14:tracePt t="8501" x="9237663" y="6032500"/>
          <p14:tracePt t="8509" x="9288463" y="6081713"/>
          <p14:tracePt t="8518" x="9288463" y="6107113"/>
          <p14:tracePt t="8526" x="9337675" y="6145213"/>
          <p14:tracePt t="8535" x="9375775" y="6194425"/>
          <p14:tracePt t="8542" x="9401175" y="6207125"/>
          <p14:tracePt t="8551" x="9450388" y="6257925"/>
          <p14:tracePt t="8558" x="9513888" y="6281738"/>
          <p14:tracePt t="8568" x="9550400" y="6294438"/>
          <p14:tracePt t="8574" x="9613900" y="6307138"/>
          <p14:tracePt t="8582" x="9688513" y="6307138"/>
          <p14:tracePt t="8590" x="9788525" y="6307138"/>
          <p14:tracePt t="8598" x="9852025" y="6307138"/>
          <p14:tracePt t="8606" x="9952038" y="6307138"/>
          <p14:tracePt t="8618" x="10026650" y="6307138"/>
          <p14:tracePt t="8622" x="10075863" y="6294438"/>
          <p14:tracePt t="8630" x="10113963" y="6281738"/>
          <p14:tracePt t="8638" x="10126663" y="6257925"/>
          <p14:tracePt t="8646" x="10139363" y="6232525"/>
          <p14:tracePt t="8654" x="10139363" y="6181725"/>
          <p14:tracePt t="8662" x="10139363" y="6132513"/>
          <p14:tracePt t="8670" x="10139363" y="6081713"/>
          <p14:tracePt t="8678" x="10139363" y="6032500"/>
          <p14:tracePt t="8686" x="10126663" y="5969000"/>
          <p14:tracePt t="8694" x="10088563" y="5919788"/>
          <p14:tracePt t="8703" x="10039350" y="5856288"/>
          <p14:tracePt t="8710" x="10013950" y="5807075"/>
          <p14:tracePt t="8718" x="9975850" y="5794375"/>
          <p14:tracePt t="8726" x="9913938" y="5743575"/>
          <p14:tracePt t="8735" x="9875838" y="5719763"/>
          <p14:tracePt t="8742" x="9813925" y="5719763"/>
          <p14:tracePt t="8751" x="9775825" y="5694363"/>
          <p14:tracePt t="8758" x="9726613" y="5694363"/>
          <p14:tracePt t="8766" x="9675813" y="5694363"/>
          <p14:tracePt t="8774" x="9626600" y="5694363"/>
          <p14:tracePt t="8783" x="9588500" y="5694363"/>
          <p14:tracePt t="8790" x="9537700" y="5694363"/>
          <p14:tracePt t="8799" x="9501188" y="5694363"/>
          <p14:tracePt t="8806" x="9463088" y="5707063"/>
          <p14:tracePt t="8814" x="9424988" y="5719763"/>
          <p14:tracePt t="8822" x="9401175" y="5756275"/>
          <p14:tracePt t="8830" x="9388475" y="5807075"/>
          <p14:tracePt t="8838" x="9375775" y="5868988"/>
          <p14:tracePt t="8846" x="9375775" y="5945188"/>
          <p14:tracePt t="8854" x="9375775" y="6019800"/>
          <p14:tracePt t="8862" x="9375775" y="6107113"/>
          <p14:tracePt t="8870" x="9375775" y="6157913"/>
          <p14:tracePt t="8878" x="9401175" y="6219825"/>
          <p14:tracePt t="8886" x="9450388" y="6281738"/>
          <p14:tracePt t="8894" x="9463088" y="6294438"/>
          <p14:tracePt t="8903" x="9488488" y="6307138"/>
          <p14:tracePt t="8910" x="9550400" y="6332538"/>
          <p14:tracePt t="8918" x="9601200" y="6332538"/>
          <p14:tracePt t="8926" x="9663113" y="6332538"/>
          <p14:tracePt t="8935" x="9739313" y="6332538"/>
          <p14:tracePt t="8942" x="9839325" y="6332538"/>
          <p14:tracePt t="8954" x="9901238" y="6332538"/>
          <p14:tracePt t="8958" x="9952038" y="6332538"/>
          <p14:tracePt t="8968" x="9963150" y="6294438"/>
          <p14:tracePt t="8974" x="9963150" y="6257925"/>
          <p14:tracePt t="8983" x="9963150" y="6207125"/>
          <p14:tracePt t="8990" x="9963150" y="6169025"/>
          <p14:tracePt t="8999" x="9952038" y="6119813"/>
          <p14:tracePt t="9006" x="9888538" y="6045200"/>
          <p14:tracePt t="9014" x="9863138" y="6007100"/>
          <p14:tracePt t="9022" x="9801225" y="5945188"/>
          <p14:tracePt t="9030" x="9750425" y="5919788"/>
          <p14:tracePt t="9038" x="9701213" y="5881688"/>
          <p14:tracePt t="9046" x="9637713" y="5856288"/>
          <p14:tracePt t="9054" x="9588500" y="5843588"/>
          <p14:tracePt t="9062" x="9537700" y="5843588"/>
          <p14:tracePt t="9070" x="9488488" y="5843588"/>
          <p14:tracePt t="9078" x="9450388" y="5843588"/>
          <p14:tracePt t="9086" x="9401175" y="5843588"/>
          <p14:tracePt t="9094" x="9350375" y="5843588"/>
          <p14:tracePt t="9103" x="9324975" y="5868988"/>
          <p14:tracePt t="9110" x="9288463" y="5907088"/>
          <p14:tracePt t="9118" x="9275763" y="5945188"/>
          <p14:tracePt t="9126" x="9275763" y="5994400"/>
          <p14:tracePt t="9135" x="9275763" y="6056313"/>
          <p14:tracePt t="9142" x="9275763" y="6107113"/>
          <p14:tracePt t="9152" x="9275763" y="6169025"/>
          <p14:tracePt t="9158" x="9337675" y="6245225"/>
          <p14:tracePt t="9168" x="9375775" y="6294438"/>
          <p14:tracePt t="9174" x="9488488" y="6345238"/>
          <p14:tracePt t="9182" x="9575800" y="6381750"/>
          <p14:tracePt t="9190" x="9688513" y="6381750"/>
          <p14:tracePt t="9198" x="9813925" y="6381750"/>
          <p14:tracePt t="9206" x="9963150" y="6381750"/>
          <p14:tracePt t="9215" x="10088563" y="6381750"/>
          <p14:tracePt t="9222" x="10201275" y="6357938"/>
          <p14:tracePt t="9230" x="10277475" y="6319838"/>
          <p14:tracePt t="9238" x="10288588" y="6319838"/>
          <p14:tracePt t="9246" x="10288588" y="6294438"/>
          <p14:tracePt t="9254" x="10277475" y="6257925"/>
          <p14:tracePt t="9262" x="10226675" y="6207125"/>
          <p14:tracePt t="9270" x="10152063" y="6157913"/>
          <p14:tracePt t="9279" x="10064750" y="6094413"/>
          <p14:tracePt t="9285" x="9952038" y="6032500"/>
          <p14:tracePt t="9294" x="9875838" y="5994400"/>
          <p14:tracePt t="9302" x="9826625" y="5945188"/>
          <p14:tracePt t="9310" x="9763125" y="5894388"/>
          <p14:tracePt t="9318" x="9688513" y="5843588"/>
          <p14:tracePt t="9326" x="9650413" y="5843588"/>
          <p14:tracePt t="9335" x="9588500" y="5832475"/>
          <p14:tracePt t="9342" x="9550400" y="5832475"/>
          <p14:tracePt t="9351" x="9513888" y="5832475"/>
          <p14:tracePt t="9358" x="9501188" y="5832475"/>
          <p14:tracePt t="9366" x="9475788" y="5832475"/>
          <p14:tracePt t="9374" x="9463088" y="5843588"/>
          <p14:tracePt t="9385" x="9450388" y="5856288"/>
          <p14:tracePt t="9390" x="9450388" y="5894388"/>
          <p14:tracePt t="9399" x="9450388" y="5945188"/>
          <p14:tracePt t="9406" x="9450388" y="5994400"/>
          <p14:tracePt t="9414" x="9450388" y="6045200"/>
          <p14:tracePt t="9422" x="9475788" y="6094413"/>
          <p14:tracePt t="9430" x="9501188" y="6132513"/>
          <p14:tracePt t="9438" x="9537700" y="6157913"/>
          <p14:tracePt t="9446" x="9588500" y="6169025"/>
          <p14:tracePt t="9454" x="9637713" y="6169025"/>
          <p14:tracePt t="9462" x="9675813" y="6169025"/>
          <p14:tracePt t="9470" x="9713913" y="6169025"/>
          <p14:tracePt t="9478" x="9775825" y="6157913"/>
          <p14:tracePt t="9486" x="9826625" y="6119813"/>
          <p14:tracePt t="9494" x="9852025" y="6094413"/>
          <p14:tracePt t="9501" x="9875838" y="6045200"/>
          <p14:tracePt t="9510" x="9875838" y="6007100"/>
          <p14:tracePt t="9518" x="9875838" y="5956300"/>
          <p14:tracePt t="9526" x="9875838" y="5894388"/>
          <p14:tracePt t="9536" x="9826625" y="5819775"/>
          <p14:tracePt t="9542" x="9788525" y="5781675"/>
          <p14:tracePt t="9551" x="9726613" y="5707063"/>
          <p14:tracePt t="9558" x="9701213" y="5681663"/>
          <p14:tracePt t="9568" x="9663113" y="5681663"/>
          <p14:tracePt t="9574" x="9637713" y="5668963"/>
          <p14:tracePt t="9585" x="9613900" y="5668963"/>
          <p14:tracePt t="9590" x="9563100" y="5668963"/>
          <p14:tracePt t="9599" x="9537700" y="5681663"/>
          <p14:tracePt t="9606" x="9537700" y="5707063"/>
          <p14:tracePt t="9615" x="9525000" y="5743575"/>
          <p14:tracePt t="9622" x="9525000" y="5781675"/>
          <p14:tracePt t="9630" x="9525000" y="5819775"/>
          <p14:tracePt t="9638" x="9525000" y="5843588"/>
          <p14:tracePt t="9646" x="9525000" y="5881688"/>
          <p14:tracePt t="9654" x="9525000" y="5932488"/>
          <p14:tracePt t="9662" x="9537700" y="5956300"/>
          <p14:tracePt t="9670" x="9550400" y="5969000"/>
          <p14:tracePt t="9678" x="9601200" y="5994400"/>
          <p14:tracePt t="9687" x="9626600" y="6019800"/>
          <p14:tracePt t="9694" x="9637713" y="6032500"/>
          <p14:tracePt t="9701" x="9663113" y="6032500"/>
          <p14:tracePt t="9710" x="9701213" y="6032500"/>
          <p14:tracePt t="9718" x="9713913" y="6032500"/>
          <p14:tracePt t="9726" x="9726613" y="6032500"/>
          <p14:tracePt t="9735" x="9739313" y="6032500"/>
          <p14:tracePt t="9742" x="9739313" y="6019800"/>
          <p14:tracePt t="9751" x="9739313" y="5994400"/>
          <p14:tracePt t="9758" x="9739313" y="5981700"/>
          <p14:tracePt t="9768" x="9726613" y="5956300"/>
          <p14:tracePt t="9774" x="9713913" y="5956300"/>
          <p14:tracePt t="9790" x="9688513" y="5956300"/>
          <p14:tracePt t="9798" x="9663113" y="5956300"/>
          <p14:tracePt t="9806" x="9626600" y="5956300"/>
          <p14:tracePt t="9815" x="9601200" y="5956300"/>
          <p14:tracePt t="9822" x="9563100" y="5969000"/>
          <p14:tracePt t="9830" x="9550400" y="5969000"/>
          <p14:tracePt t="9838" x="9550400" y="5981700"/>
          <p14:tracePt t="9846" x="9550400" y="5994400"/>
          <p14:tracePt t="9862" x="9550400" y="6007100"/>
          <p14:tracePt t="9870" x="9550400" y="6032500"/>
          <p14:tracePt t="9878" x="9563100" y="6032500"/>
          <p14:tracePt t="9886" x="9563100" y="6045200"/>
          <p14:tracePt t="9902" x="9575800" y="6045200"/>
          <p14:tracePt t="11045" x="9588500" y="6045200"/>
          <p14:tracePt t="11053" x="9601200" y="6045200"/>
          <p14:tracePt t="11060" x="9626600" y="6045200"/>
          <p14:tracePt t="11068" x="9663113" y="6045200"/>
          <p14:tracePt t="11076" x="9713913" y="6007100"/>
          <p14:tracePt t="11084" x="9788525" y="5969000"/>
          <p14:tracePt t="11093" x="9888538" y="5919788"/>
          <p14:tracePt t="11100" x="10001250" y="5868988"/>
          <p14:tracePt t="11109" x="10139363" y="5807075"/>
          <p14:tracePt t="11117" x="10339388" y="5732463"/>
          <p14:tracePt t="11125" x="10590213" y="5643563"/>
          <p14:tracePt t="11133" x="10877550" y="5594350"/>
          <p14:tracePt t="11141" x="11177588" y="5530850"/>
          <p14:tracePt t="11149" x="11366500" y="5507038"/>
          <p14:tracePt t="11158" x="11541125" y="5494338"/>
          <p14:tracePt t="11167" x="11628438" y="5468938"/>
          <p14:tracePt t="11174" x="11679238" y="5468938"/>
          <p14:tracePt t="11190" x="11691938" y="5456238"/>
          <p14:tracePt t="12037" x="11691938" y="5468938"/>
          <p14:tracePt t="12044" x="11653838" y="5481638"/>
          <p14:tracePt t="12052" x="11628438" y="5481638"/>
          <p14:tracePt t="12060" x="11591925" y="5494338"/>
          <p14:tracePt t="12068" x="11541125" y="5507038"/>
          <p14:tracePt t="12076" x="11453813" y="5543550"/>
          <p14:tracePt t="12084" x="11328400" y="5568950"/>
          <p14:tracePt t="12092" x="11115675" y="5630863"/>
          <p14:tracePt t="12100" x="10815638" y="5681663"/>
          <p14:tracePt t="12109" x="10352088" y="5756275"/>
          <p14:tracePt t="12117" x="9952038" y="5856288"/>
          <p14:tracePt t="12125" x="9637713" y="5956300"/>
          <p14:tracePt t="12133" x="9263063" y="6081713"/>
          <p14:tracePt t="12141" x="8886825" y="6181725"/>
          <p14:tracePt t="12148" x="8661400" y="6307138"/>
          <p14:tracePt t="12157" x="8335963" y="6445250"/>
          <p14:tracePt t="12165" x="8010525" y="6607175"/>
          <p14:tracePt t="12172" x="7661275" y="6732588"/>
          <p14:tracePt t="12901" x="0" y="0"/>
        </p14:tracePtLst>
      </p14:laserTraceLst>
    </p:ext>
    <p:ext uri="{E180D4A7-C9FB-4DFB-919C-405C955672EB}">
      <p14:showEvtLst xmlns:p14="http://schemas.microsoft.com/office/powerpoint/2010/main">
        <p14:playEvt time="1258" objId="2"/>
        <p14:stopEvt time="12297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8DA2-C551-42E8-A24A-F3BCAB3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057" y="2627086"/>
            <a:ext cx="7532914" cy="961571"/>
          </a:xfrm>
        </p:spPr>
        <p:txBody>
          <a:bodyPr/>
          <a:lstStyle/>
          <a:p>
            <a:pPr algn="ctr"/>
            <a:r>
              <a:rPr lang="en-US" b="1" dirty="0" err="1">
                <a:latin typeface="Poppins Black" panose="00000A00000000000000" pitchFamily="2" charset="0"/>
                <a:cs typeface="Poppins Black" panose="00000A00000000000000" pitchFamily="2" charset="0"/>
              </a:rPr>
              <a:t>Aplikasi</a:t>
            </a:r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 Halaman 3</a:t>
            </a:r>
            <a:endParaRPr lang="en-ID" b="1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31BF-D64C-4358-897D-22696486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11</a:t>
            </a:fld>
            <a:endParaRPr lang="en-ID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BD0591-6A5A-4622-BD73-EB3904B5B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057" y="3897313"/>
            <a:ext cx="7532914" cy="581384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latin typeface="Poppins" panose="00000500000000000000" pitchFamily="2" charset="0"/>
                <a:cs typeface="Poppins" panose="00000500000000000000" pitchFamily="2" charset="0"/>
              </a:rPr>
              <a:t>FINAL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.11">
            <a:hlinkClick r:id="" action="ppaction://media"/>
            <a:extLst>
              <a:ext uri="{FF2B5EF4-FFF2-40B4-BE49-F238E27FC236}">
                <a16:creationId xmlns:a16="http://schemas.microsoft.com/office/drawing/2014/main" id="{974BFD80-4E41-4D26-9B7F-AF977B97E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8321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4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9"/>
    </mc:Choice>
    <mc:Fallback>
      <p:transition spd="slow" advTm="6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66" objId="3"/>
        <p14:stopEvt time="4441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F03F-EFE3-4956-B350-895A1DD3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3294" y="515951"/>
            <a:ext cx="2767379" cy="61497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6C4E2-2CEA-480C-8AA5-A30C4473DEE5}"/>
              </a:ext>
            </a:extLst>
          </p:cNvPr>
          <p:cNvSpPr txBox="1">
            <a:spLocks/>
          </p:cNvSpPr>
          <p:nvPr/>
        </p:nvSpPr>
        <p:spPr>
          <a:xfrm>
            <a:off x="576036" y="1698171"/>
            <a:ext cx="7532914" cy="210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Halaman 3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Halaman 3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adalah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terakhir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aplikasi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Harapan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kedepannya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dikembangkan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lagi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soal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dinamis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denga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sesi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sehingga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digunakan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realtime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mengerjakan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ulangan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siswa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atau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sekedar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quiz-quiz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seru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meramaikan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saat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kumpul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keluarga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BBD9E-5CAC-4899-B72C-C8F98F7A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094" y="4275182"/>
            <a:ext cx="5312224" cy="2390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.12">
            <a:hlinkClick r:id="" action="ppaction://media"/>
            <a:extLst>
              <a:ext uri="{FF2B5EF4-FFF2-40B4-BE49-F238E27FC236}">
                <a16:creationId xmlns:a16="http://schemas.microsoft.com/office/drawing/2014/main" id="{FBF11E2F-AC74-415F-98B9-AE30362F0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68220" y="6085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8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04"/>
    </mc:Choice>
    <mc:Fallback>
      <p:transition spd="slow" advTm="33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284" x="3370263" y="6211888"/>
          <p14:tracePt t="9419" x="1978025" y="6645275"/>
          <p14:tracePt t="9427" x="1890713" y="6394450"/>
          <p14:tracePt t="9435" x="1814513" y="6207125"/>
          <p14:tracePt t="9443" x="1752600" y="6056313"/>
          <p14:tracePt t="9451" x="1727200" y="5956300"/>
          <p14:tracePt t="9459" x="1714500" y="5868988"/>
          <p14:tracePt t="9467" x="1714500" y="5819775"/>
          <p14:tracePt t="9475" x="1714500" y="5768975"/>
          <p14:tracePt t="9484" x="1714500" y="5732463"/>
          <p14:tracePt t="9491" x="1739900" y="5681663"/>
          <p14:tracePt t="9499" x="1752600" y="5656263"/>
          <p14:tracePt t="9508" x="1790700" y="5630863"/>
          <p14:tracePt t="9515" x="1801813" y="5594350"/>
          <p14:tracePt t="9523" x="1839913" y="5556250"/>
          <p14:tracePt t="9531" x="1890713" y="5507038"/>
          <p14:tracePt t="9540" x="1952625" y="5468938"/>
          <p14:tracePt t="9548" x="2039938" y="5394325"/>
          <p14:tracePt t="9556" x="2165350" y="5330825"/>
          <p14:tracePt t="9564" x="2303463" y="5256213"/>
          <p14:tracePt t="9573" x="2478088" y="5181600"/>
          <p14:tracePt t="9580" x="2690813" y="5118100"/>
          <p14:tracePt t="9590" x="2828925" y="5081588"/>
          <p14:tracePt t="9596" x="2967038" y="5056188"/>
          <p14:tracePt t="9605" x="3079750" y="5018088"/>
          <p14:tracePt t="9612" x="3205163" y="4968875"/>
          <p14:tracePt t="9621" x="3292475" y="4930775"/>
          <p14:tracePt t="9628" x="3429000" y="4879975"/>
          <p14:tracePt t="9637" x="3554413" y="4792663"/>
          <p14:tracePt t="9644" x="3667125" y="4730750"/>
          <p14:tracePt t="9654" x="3767138" y="4667250"/>
          <p14:tracePt t="9660" x="3892550" y="4592638"/>
          <p14:tracePt t="9670" x="4017963" y="4530725"/>
          <p14:tracePt t="9676" x="4143375" y="4454525"/>
          <p14:tracePt t="9686" x="4268788" y="4418013"/>
          <p14:tracePt t="9692" x="4356100" y="4367213"/>
          <p14:tracePt t="9701" x="4443413" y="4318000"/>
          <p14:tracePt t="9708" x="4506913" y="4267200"/>
          <p14:tracePt t="9716" x="4568825" y="4217988"/>
          <p14:tracePt t="9724" x="4581525" y="4205288"/>
          <p14:tracePt t="9732" x="4606925" y="4167188"/>
          <p14:tracePt t="9740" x="4619625" y="4167188"/>
          <p14:tracePt t="9748" x="4630738" y="4154488"/>
          <p14:tracePt t="9756" x="4643438" y="4141788"/>
          <p14:tracePt t="9764" x="4656138" y="4117975"/>
          <p14:tracePt t="9772" x="4706938" y="4105275"/>
          <p14:tracePt t="9780" x="4768850" y="4079875"/>
          <p14:tracePt t="9790" x="4868863" y="4054475"/>
          <p14:tracePt t="9796" x="5006975" y="4017963"/>
          <p14:tracePt t="9805" x="5132388" y="3967163"/>
          <p14:tracePt t="9812" x="5332413" y="3916363"/>
          <p14:tracePt t="9820" x="5632450" y="3841750"/>
          <p14:tracePt t="9828" x="5908675" y="3741738"/>
          <p14:tracePt t="9837" x="6070600" y="3729038"/>
          <p14:tracePt t="9844" x="6157913" y="3716338"/>
          <p14:tracePt t="9854" x="6221413" y="3692525"/>
          <p14:tracePt t="9860" x="6259513" y="3679825"/>
          <p14:tracePt t="9901" x="6270625" y="3667125"/>
          <p14:tracePt t="9908" x="6283325" y="3654425"/>
          <p14:tracePt t="9917" x="6308725" y="3641725"/>
          <p14:tracePt t="9924" x="6334125" y="3629025"/>
          <p14:tracePt t="9932" x="6370638" y="3590925"/>
          <p14:tracePt t="9940" x="6408738" y="3590925"/>
          <p14:tracePt t="9950" x="6446838" y="3554413"/>
          <p14:tracePt t="9959" x="6472238" y="3554413"/>
          <p14:tracePt t="9965" x="6496050" y="3529013"/>
          <p14:tracePt t="9974" x="6508750" y="3529013"/>
          <p14:tracePt t="9980" x="6534150" y="3516313"/>
          <p14:tracePt t="9989" x="6546850" y="3503613"/>
          <p14:tracePt t="9996" x="6559550" y="3503613"/>
          <p14:tracePt t="10004" x="6584950" y="3503613"/>
          <p14:tracePt t="10012" x="6621463" y="3490913"/>
          <p14:tracePt t="10021" x="6684963" y="3490913"/>
          <p14:tracePt t="10028" x="6772275" y="3490913"/>
          <p14:tracePt t="10038" x="6859588" y="3490913"/>
          <p14:tracePt t="10045" x="6959600" y="3479800"/>
          <p14:tracePt t="10053" x="7059613" y="3454400"/>
          <p14:tracePt t="10060" x="7172325" y="3441700"/>
          <p14:tracePt t="10072" x="7310438" y="3429000"/>
          <p14:tracePt t="10090" x="7548563" y="3416300"/>
          <p14:tracePt t="10092" x="7597775" y="3390900"/>
          <p14:tracePt t="10101" x="7661275" y="3390900"/>
          <p14:tracePt t="10133" x="7673975" y="3390900"/>
          <p14:tracePt t="10141" x="7685088" y="3390900"/>
          <p14:tracePt t="10148" x="7710488" y="3441700"/>
          <p14:tracePt t="10156" x="7723188" y="3479800"/>
          <p14:tracePt t="10165" x="7761288" y="3516313"/>
          <p14:tracePt t="10172" x="7785100" y="3579813"/>
          <p14:tracePt t="10180" x="7797800" y="3616325"/>
          <p14:tracePt t="10190" x="7823200" y="3641725"/>
          <p14:tracePt t="10196" x="7835900" y="3692525"/>
          <p14:tracePt t="10204" x="7835900" y="3729038"/>
          <p14:tracePt t="10212" x="7835900" y="3754438"/>
          <p14:tracePt t="10221" x="7835900" y="3779838"/>
          <p14:tracePt t="10237" x="7823200" y="3792538"/>
          <p14:tracePt t="10244" x="7823200" y="3803650"/>
          <p14:tracePt t="10254" x="7810500" y="3803650"/>
          <p14:tracePt t="10260" x="7797800" y="3816350"/>
          <p14:tracePt t="10270" x="7773988" y="3829050"/>
          <p14:tracePt t="10276" x="7735888" y="3829050"/>
          <p14:tracePt t="10285" x="7673975" y="3841750"/>
          <p14:tracePt t="10292" x="7585075" y="3867150"/>
          <p14:tracePt t="10301" x="7472363" y="3879850"/>
          <p14:tracePt t="10308" x="7335838" y="3892550"/>
          <p14:tracePt t="10317" x="7172325" y="3905250"/>
          <p14:tracePt t="10324" x="7010400" y="3905250"/>
          <p14:tracePt t="10332" x="6834188" y="3905250"/>
          <p14:tracePt t="10340" x="6659563" y="3905250"/>
          <p14:tracePt t="10348" x="6459538" y="3905250"/>
          <p14:tracePt t="10356" x="6221413" y="3905250"/>
          <p14:tracePt t="10364" x="5945188" y="3905250"/>
          <p14:tracePt t="10372" x="5619750" y="3941763"/>
          <p14:tracePt t="10380" x="5245100" y="3967163"/>
          <p14:tracePt t="10388" x="4681538" y="4017963"/>
          <p14:tracePt t="10396" x="4268788" y="4054475"/>
          <p14:tracePt t="10404" x="3843338" y="4092575"/>
          <p14:tracePt t="10412" x="3454400" y="4154488"/>
          <p14:tracePt t="10422" x="3003550" y="4179888"/>
          <p14:tracePt t="10428" x="2754313" y="4192588"/>
          <p14:tracePt t="10438" x="2590800" y="4217988"/>
          <p14:tracePt t="10444" x="2416175" y="4241800"/>
          <p14:tracePt t="10453" x="2265363" y="4254500"/>
          <p14:tracePt t="10460" x="2127250" y="4267200"/>
          <p14:tracePt t="10471" x="2003425" y="4279900"/>
          <p14:tracePt t="10476" x="1878013" y="4305300"/>
          <p14:tracePt t="10485" x="1739900" y="4305300"/>
          <p14:tracePt t="10492" x="1614488" y="4305300"/>
          <p14:tracePt t="10501" x="1476375" y="4305300"/>
          <p14:tracePt t="10509" x="1352550" y="4305300"/>
          <p14:tracePt t="10517" x="1201738" y="4305300"/>
          <p14:tracePt t="10524" x="1063625" y="4305300"/>
          <p14:tracePt t="10532" x="963613" y="4279900"/>
          <p14:tracePt t="10540" x="850900" y="4241800"/>
          <p14:tracePt t="10548" x="750888" y="4217988"/>
          <p14:tracePt t="10556" x="663575" y="4179888"/>
          <p14:tracePt t="10564" x="576263" y="4179888"/>
          <p14:tracePt t="10572" x="476250" y="4154488"/>
          <p14:tracePt t="10580" x="376238" y="4154488"/>
          <p14:tracePt t="10589" x="287338" y="4154488"/>
          <p14:tracePt t="10596" x="187325" y="4154488"/>
          <p14:tracePt t="10605" x="74613" y="4154488"/>
          <p14:tracePt t="10612" x="0" y="4154488"/>
          <p14:tracePt t="10867" x="25400" y="4041775"/>
          <p14:tracePt t="10875" x="50800" y="4017963"/>
          <p14:tracePt t="10883" x="125413" y="4005263"/>
          <p14:tracePt t="10891" x="200025" y="3992563"/>
          <p14:tracePt t="10899" x="250825" y="3992563"/>
          <p14:tracePt t="10907" x="263525" y="3992563"/>
          <p14:tracePt t="10915" x="274638" y="3992563"/>
          <p14:tracePt t="10953" x="312738" y="4005263"/>
          <p14:tracePt t="10955" x="338138" y="4029075"/>
          <p14:tracePt t="10963" x="387350" y="4079875"/>
          <p14:tracePt t="10971" x="400050" y="4079875"/>
          <p14:tracePt t="10979" x="438150" y="4079875"/>
          <p14:tracePt t="10987" x="463550" y="4079875"/>
          <p14:tracePt t="10995" x="488950" y="4079875"/>
          <p14:tracePt t="11003" x="525463" y="4079875"/>
          <p14:tracePt t="11011" x="550863" y="4079875"/>
          <p14:tracePt t="11019" x="563563" y="4079875"/>
          <p14:tracePt t="11027" x="576263" y="4067175"/>
          <p14:tracePt t="11043" x="576263" y="4092575"/>
          <p14:tracePt t="11051" x="576263" y="4129088"/>
          <p14:tracePt t="11059" x="576263" y="4154488"/>
          <p14:tracePt t="11084" x="588963" y="4154488"/>
          <p14:tracePt t="11100" x="600075" y="4154488"/>
          <p14:tracePt t="11107" x="638175" y="4154488"/>
          <p14:tracePt t="11115" x="663575" y="4154488"/>
          <p14:tracePt t="11123" x="688975" y="4154488"/>
          <p14:tracePt t="11131" x="712788" y="4154488"/>
          <p14:tracePt t="11139" x="725488" y="4154488"/>
          <p14:tracePt t="11163" x="750888" y="4167188"/>
          <p14:tracePt t="11179" x="788988" y="4205288"/>
          <p14:tracePt t="11187" x="850900" y="4267200"/>
          <p14:tracePt t="11195" x="901700" y="4341813"/>
          <p14:tracePt t="11203" x="950913" y="4392613"/>
          <p14:tracePt t="11211" x="963613" y="4405313"/>
          <p14:tracePt t="11219" x="976313" y="4405313"/>
          <p14:tracePt t="11227" x="1001713" y="4405313"/>
          <p14:tracePt t="11244" x="1027113" y="4405313"/>
          <p14:tracePt t="11268" x="1050925" y="4430713"/>
          <p14:tracePt t="11275" x="1089025" y="4518025"/>
          <p14:tracePt t="11285" x="1127125" y="4618038"/>
          <p14:tracePt t="11291" x="1163638" y="4692650"/>
          <p14:tracePt t="11300" x="1176338" y="4718050"/>
          <p14:tracePt t="11323" x="1201738" y="4705350"/>
          <p14:tracePt t="11331" x="1227138" y="4618038"/>
          <p14:tracePt t="11340" x="1263650" y="4554538"/>
          <p14:tracePt t="11348" x="1276350" y="4518025"/>
          <p14:tracePt t="11356" x="1276350" y="4505325"/>
          <p14:tracePt t="11405" x="1276350" y="4530725"/>
          <p14:tracePt t="11755" x="1263650" y="4530725"/>
          <p14:tracePt t="11771" x="1239838" y="4530725"/>
          <p14:tracePt t="11803" x="1289050" y="4530725"/>
          <p14:tracePt t="11811" x="1414463" y="4492625"/>
          <p14:tracePt t="11819" x="1489075" y="4467225"/>
          <p14:tracePt t="11867" x="1489075" y="4454525"/>
          <p14:tracePt t="11875" x="1501775" y="4418013"/>
          <p14:tracePt t="11884" x="1552575" y="4330700"/>
          <p14:tracePt t="11891" x="1589088" y="4292600"/>
          <p14:tracePt t="11899" x="1601788" y="4230688"/>
          <p14:tracePt t="11908" x="1601788" y="4167188"/>
          <p14:tracePt t="11917" x="1614488" y="4129088"/>
          <p14:tracePt t="11924" x="1627188" y="4092575"/>
          <p14:tracePt t="12012" x="1627188" y="4054475"/>
          <p14:tracePt t="12020" x="1627188" y="4017963"/>
          <p14:tracePt t="12027" x="1614488" y="4005263"/>
          <p14:tracePt t="12035" x="1577975" y="3967163"/>
          <p14:tracePt t="12043" x="1577975" y="3929063"/>
          <p14:tracePt t="12051" x="1565275" y="3879850"/>
          <p14:tracePt t="12059" x="1565275" y="3854450"/>
          <p14:tracePt t="12067" x="1565275" y="3816350"/>
          <p14:tracePt t="12084" x="1565275" y="3779838"/>
          <p14:tracePt t="12116" x="1539875" y="3779838"/>
          <p14:tracePt t="12125" x="1476375" y="3854450"/>
          <p14:tracePt t="12132" x="1427163" y="3941763"/>
          <p14:tracePt t="12140" x="1389063" y="4005263"/>
          <p14:tracePt t="12148" x="1314450" y="4092575"/>
          <p14:tracePt t="12156" x="1239838" y="4154488"/>
          <p14:tracePt t="12164" x="1189038" y="4192588"/>
          <p14:tracePt t="12172" x="1176338" y="4192588"/>
          <p14:tracePt t="12180" x="1150938" y="4205288"/>
          <p14:tracePt t="12188" x="1139825" y="4205288"/>
          <p14:tracePt t="12204" x="1139825" y="4217988"/>
          <p14:tracePt t="12212" x="1139825" y="4230688"/>
          <p14:tracePt t="12221" x="1139825" y="4279900"/>
          <p14:tracePt t="12228" x="1139825" y="4330700"/>
          <p14:tracePt t="12237" x="1150938" y="4354513"/>
          <p14:tracePt t="12995" x="1139825" y="4354513"/>
          <p14:tracePt t="13003" x="1139825" y="4341813"/>
          <p14:tracePt t="13011" x="1139825" y="4330700"/>
          <p14:tracePt t="13019" x="1139825" y="4305300"/>
          <p14:tracePt t="13027" x="1150938" y="4305300"/>
          <p14:tracePt t="13035" x="1163638" y="4305300"/>
          <p14:tracePt t="13043" x="1176338" y="4292600"/>
          <p14:tracePt t="13051" x="1189038" y="4279900"/>
          <p14:tracePt t="13059" x="1201738" y="4279900"/>
          <p14:tracePt t="13227" x="1214438" y="4279900"/>
          <p14:tracePt t="13259" x="1214438" y="4267200"/>
          <p14:tracePt t="13307" x="1201738" y="4267200"/>
          <p14:tracePt t="13331" x="1201738" y="4292600"/>
          <p14:tracePt t="13347" x="1214438" y="4318000"/>
          <p14:tracePt t="13355" x="1239838" y="4318000"/>
          <p14:tracePt t="13363" x="1263650" y="4330700"/>
          <p14:tracePt t="13371" x="1276350" y="4330700"/>
          <p14:tracePt t="13379" x="1327150" y="4330700"/>
          <p14:tracePt t="13387" x="1376363" y="4330700"/>
          <p14:tracePt t="13395" x="1501775" y="4330700"/>
          <p14:tracePt t="13403" x="1614488" y="4354513"/>
          <p14:tracePt t="13411" x="1701800" y="4379913"/>
          <p14:tracePt t="13419" x="1839913" y="4392613"/>
          <p14:tracePt t="13427" x="2027238" y="4418013"/>
          <p14:tracePt t="13435" x="2190750" y="4430713"/>
          <p14:tracePt t="13444" x="2503488" y="4467225"/>
          <p14:tracePt t="13452" x="2879725" y="4467225"/>
          <p14:tracePt t="13460" x="3292475" y="4467225"/>
          <p14:tracePt t="13469" x="3792538" y="4467225"/>
          <p14:tracePt t="13476" x="4230688" y="4467225"/>
          <p14:tracePt t="13486" x="4606925" y="4467225"/>
          <p14:tracePt t="13492" x="4856163" y="4467225"/>
          <p14:tracePt t="13502" x="5019675" y="4467225"/>
          <p14:tracePt t="13508" x="5081588" y="4467225"/>
          <p14:tracePt t="13516" x="5106988" y="4467225"/>
          <p14:tracePt t="13524" x="5119688" y="4467225"/>
          <p14:tracePt t="13540" x="5132388" y="4443413"/>
          <p14:tracePt t="13548" x="5132388" y="4405313"/>
          <p14:tracePt t="13556" x="5194300" y="4341813"/>
          <p14:tracePt t="13564" x="5245100" y="4267200"/>
          <p14:tracePt t="13572" x="5281613" y="4179888"/>
          <p14:tracePt t="13580" x="5319713" y="4067175"/>
          <p14:tracePt t="13588" x="5345113" y="3967163"/>
          <p14:tracePt t="13596" x="5370513" y="3879850"/>
          <p14:tracePt t="13604" x="5383213" y="3779838"/>
          <p14:tracePt t="13612" x="5394325" y="3703638"/>
          <p14:tracePt t="13621" x="5432425" y="3616325"/>
          <p14:tracePt t="13628" x="5445125" y="3590925"/>
          <p14:tracePt t="13636" x="5457825" y="3541713"/>
          <p14:tracePt t="13644" x="5483225" y="3516313"/>
          <p14:tracePt t="13660" x="5483225" y="3503613"/>
          <p14:tracePt t="13763" x="5495925" y="3503613"/>
          <p14:tracePt t="13771" x="5532438" y="3503613"/>
          <p14:tracePt t="13779" x="5557838" y="3503613"/>
          <p14:tracePt t="13787" x="5583238" y="3554413"/>
          <p14:tracePt t="13795" x="5607050" y="3567113"/>
          <p14:tracePt t="13803" x="5645150" y="3567113"/>
          <p14:tracePt t="13811" x="5683250" y="3567113"/>
          <p14:tracePt t="13819" x="5719763" y="3590925"/>
          <p14:tracePt t="13827" x="5757863" y="3603625"/>
          <p14:tracePt t="13835" x="5795963" y="3603625"/>
          <p14:tracePt t="13843" x="5845175" y="3603625"/>
          <p14:tracePt t="13851" x="5870575" y="3603625"/>
          <p14:tracePt t="13859" x="5908675" y="3603625"/>
          <p14:tracePt t="13867" x="5945188" y="3603625"/>
          <p14:tracePt t="13875" x="5995988" y="3603625"/>
          <p14:tracePt t="13884" x="6057900" y="3590925"/>
          <p14:tracePt t="13891" x="6096000" y="3579813"/>
          <p14:tracePt t="13900" x="6183313" y="3567113"/>
          <p14:tracePt t="13907" x="6246813" y="3541713"/>
          <p14:tracePt t="13916" x="6334125" y="3541713"/>
          <p14:tracePt t="13923" x="6396038" y="3541713"/>
          <p14:tracePt t="13931" x="6472238" y="3541713"/>
          <p14:tracePt t="13940" x="6534150" y="3541713"/>
          <p14:tracePt t="13951" x="6621463" y="3541713"/>
          <p14:tracePt t="13955" x="6696075" y="3541713"/>
          <p14:tracePt t="13963" x="6746875" y="3554413"/>
          <p14:tracePt t="13971" x="6784975" y="3554413"/>
          <p14:tracePt t="13979" x="6797675" y="3554413"/>
          <p14:tracePt t="13987" x="6821488" y="3567113"/>
          <p14:tracePt t="13995" x="6834188" y="3567113"/>
          <p14:tracePt t="14011" x="6846888" y="3567113"/>
          <p14:tracePt t="14019" x="6872288" y="3567113"/>
          <p14:tracePt t="14027" x="6884988" y="3567113"/>
          <p14:tracePt t="14043" x="6910388" y="3567113"/>
          <p14:tracePt t="14051" x="6921500" y="3567113"/>
          <p14:tracePt t="14059" x="6946900" y="3567113"/>
          <p14:tracePt t="14075" x="6972300" y="3567113"/>
          <p14:tracePt t="14084" x="6985000" y="3567113"/>
          <p14:tracePt t="14091" x="7010400" y="3567113"/>
          <p14:tracePt t="14101" x="7034213" y="3567113"/>
          <p14:tracePt t="14107" x="7072313" y="3567113"/>
          <p14:tracePt t="14116" x="7110413" y="3567113"/>
          <p14:tracePt t="14123" x="7159625" y="3579813"/>
          <p14:tracePt t="14132" x="7185025" y="3590925"/>
          <p14:tracePt t="14147" x="7197725" y="3603625"/>
          <p14:tracePt t="14155" x="7210425" y="3603625"/>
          <p14:tracePt t="14171" x="7223125" y="3629025"/>
          <p14:tracePt t="14283" x="7246938" y="3629025"/>
          <p14:tracePt t="14291" x="7259638" y="3629025"/>
          <p14:tracePt t="14299" x="7272338" y="3629025"/>
          <p14:tracePt t="14307" x="7285038" y="3629025"/>
          <p14:tracePt t="14315" x="7310438" y="3629025"/>
          <p14:tracePt t="14347" x="7335838" y="3629025"/>
          <p14:tracePt t="14379" x="7335838" y="3654425"/>
          <p14:tracePt t="14387" x="7297738" y="3692525"/>
          <p14:tracePt t="14396" x="7223125" y="3729038"/>
          <p14:tracePt t="14404" x="7085013" y="3767138"/>
          <p14:tracePt t="14412" x="6821488" y="3816350"/>
          <p14:tracePt t="14420" x="6459538" y="3854450"/>
          <p14:tracePt t="14428" x="5995988" y="3941763"/>
          <p14:tracePt t="14436" x="5545138" y="4005263"/>
          <p14:tracePt t="14444" x="5081588" y="4079875"/>
          <p14:tracePt t="14452" x="4594225" y="4141788"/>
          <p14:tracePt t="14460" x="4168775" y="4179888"/>
          <p14:tracePt t="14468" x="3830638" y="4179888"/>
          <p14:tracePt t="14476" x="3517900" y="4179888"/>
          <p14:tracePt t="14485" x="3241675" y="4179888"/>
          <p14:tracePt t="14492" x="3003550" y="4179888"/>
          <p14:tracePt t="14501" x="2816225" y="4179888"/>
          <p14:tracePt t="14508" x="2678113" y="4179888"/>
          <p14:tracePt t="14516" x="2541588" y="4179888"/>
          <p14:tracePt t="14524" x="2403475" y="4179888"/>
          <p14:tracePt t="14532" x="2290763" y="4179888"/>
          <p14:tracePt t="14540" x="2190750" y="4179888"/>
          <p14:tracePt t="14548" x="2090738" y="4179888"/>
          <p14:tracePt t="14556" x="2003425" y="4179888"/>
          <p14:tracePt t="14564" x="1914525" y="4179888"/>
          <p14:tracePt t="14572" x="1890713" y="4179888"/>
          <p14:tracePt t="14580" x="1865313" y="4179888"/>
          <p14:tracePt t="14620" x="1852613" y="4179888"/>
          <p14:tracePt t="14628" x="1839913" y="4179888"/>
          <p14:tracePt t="14636" x="1814513" y="4179888"/>
          <p14:tracePt t="14644" x="1814513" y="4167188"/>
          <p14:tracePt t="14676" x="1801813" y="4154488"/>
          <p14:tracePt t="14692" x="1801813" y="4141788"/>
          <p14:tracePt t="14703" x="1814513" y="4117975"/>
          <p14:tracePt t="14708" x="1865313" y="4117975"/>
          <p14:tracePt t="14717" x="1914525" y="4079875"/>
          <p14:tracePt t="14724" x="1990725" y="4054475"/>
          <p14:tracePt t="14732" x="2065338" y="4017963"/>
          <p14:tracePt t="14740" x="2103438" y="4005263"/>
          <p14:tracePt t="14748" x="2216150" y="4005263"/>
          <p14:tracePt t="14756" x="2303463" y="3979863"/>
          <p14:tracePt t="14764" x="2352675" y="3979863"/>
          <p14:tracePt t="14772" x="2416175" y="3967163"/>
          <p14:tracePt t="14780" x="2465388" y="3954463"/>
          <p14:tracePt t="14788" x="2503488" y="3954463"/>
          <p14:tracePt t="14796" x="2541588" y="3954463"/>
          <p14:tracePt t="14804" x="2565400" y="3954463"/>
          <p14:tracePt t="14812" x="2603500" y="3941763"/>
          <p14:tracePt t="14821" x="2616200" y="3941763"/>
          <p14:tracePt t="14828" x="2678113" y="3929063"/>
          <p14:tracePt t="14837" x="2741613" y="3905250"/>
          <p14:tracePt t="14844" x="2778125" y="3905250"/>
          <p14:tracePt t="14853" x="2854325" y="3905250"/>
          <p14:tracePt t="14860" x="2879725" y="3892550"/>
          <p14:tracePt t="14869" x="2928938" y="3892550"/>
          <p14:tracePt t="14876" x="2954338" y="3892550"/>
          <p14:tracePt t="14887" x="2967038" y="3892550"/>
          <p14:tracePt t="14892" x="3003550" y="3892550"/>
          <p14:tracePt t="14903" x="3016250" y="3892550"/>
          <p14:tracePt t="14908" x="3041650" y="3892550"/>
          <p14:tracePt t="14924" x="3054350" y="3892550"/>
          <p14:tracePt t="14933" x="3067050" y="3892550"/>
          <p14:tracePt t="14941" x="3079750" y="3892550"/>
          <p14:tracePt t="14949" x="3092450" y="3892550"/>
          <p14:tracePt t="14956" x="3116263" y="3892550"/>
          <p14:tracePt t="14964" x="3128963" y="3892550"/>
          <p14:tracePt t="14972" x="3192463" y="3905250"/>
          <p14:tracePt t="14980" x="3228975" y="3905250"/>
          <p14:tracePt t="14988" x="3254375" y="3905250"/>
          <p14:tracePt t="14996" x="3305175" y="3916363"/>
          <p14:tracePt t="15004" x="3317875" y="3916363"/>
          <p14:tracePt t="15012" x="3354388" y="3916363"/>
          <p14:tracePt t="15021" x="3367088" y="3916363"/>
          <p14:tracePt t="15028" x="3405188" y="3916363"/>
          <p14:tracePt t="15036" x="3441700" y="3916363"/>
          <p14:tracePt t="15053" x="3479800" y="3916363"/>
          <p14:tracePt t="15060" x="3492500" y="3916363"/>
          <p14:tracePt t="15069" x="3505200" y="3916363"/>
          <p14:tracePt t="15085" x="3554413" y="3916363"/>
          <p14:tracePt t="15105" x="3654425" y="3916363"/>
          <p14:tracePt t="15108" x="3717925" y="3916363"/>
          <p14:tracePt t="15117" x="3805238" y="3916363"/>
          <p14:tracePt t="15124" x="3867150" y="3916363"/>
          <p14:tracePt t="15133" x="3905250" y="3916363"/>
          <p14:tracePt t="15140" x="3956050" y="3916363"/>
          <p14:tracePt t="15149" x="3968750" y="3916363"/>
          <p14:tracePt t="15156" x="4017963" y="3905250"/>
          <p14:tracePt t="15173" x="4030663" y="3905250"/>
          <p14:tracePt t="15181" x="4068763" y="3892550"/>
          <p14:tracePt t="15197" x="4105275" y="3892550"/>
          <p14:tracePt t="15204" x="4130675" y="3879850"/>
          <p14:tracePt t="15212" x="4143375" y="3879850"/>
          <p14:tracePt t="15220" x="4181475" y="3879850"/>
          <p14:tracePt t="15228" x="4217988" y="3879850"/>
          <p14:tracePt t="15236" x="4243388" y="3879850"/>
          <p14:tracePt t="15244" x="4256088" y="3879850"/>
          <p14:tracePt t="15253" x="4281488" y="3879850"/>
          <p14:tracePt t="15276" x="4305300" y="3879850"/>
          <p14:tracePt t="15286" x="4318000" y="3879850"/>
          <p14:tracePt t="15292" x="4343400" y="3879850"/>
          <p14:tracePt t="15303" x="4356100" y="3879850"/>
          <p14:tracePt t="15308" x="4381500" y="3879850"/>
          <p14:tracePt t="15318" x="4394200" y="3879850"/>
          <p14:tracePt t="15324" x="4430713" y="3905250"/>
          <p14:tracePt t="15333" x="4456113" y="3905250"/>
          <p14:tracePt t="15340" x="4481513" y="3905250"/>
          <p14:tracePt t="15349" x="4506913" y="3905250"/>
          <p14:tracePt t="15356" x="4530725" y="3905250"/>
          <p14:tracePt t="15364" x="4581525" y="3905250"/>
          <p14:tracePt t="15372" x="4643438" y="3916363"/>
          <p14:tracePt t="15380" x="4681538" y="3916363"/>
          <p14:tracePt t="15388" x="4719638" y="3916363"/>
          <p14:tracePt t="15396" x="4732338" y="3916363"/>
          <p14:tracePt t="15404" x="4743450" y="3916363"/>
          <p14:tracePt t="15412" x="4756150" y="3916363"/>
          <p14:tracePt t="15428" x="4768850" y="3916363"/>
          <p14:tracePt t="15436" x="4781550" y="3916363"/>
          <p14:tracePt t="15444" x="4794250" y="3916363"/>
          <p14:tracePt t="15453" x="4806950" y="3916363"/>
          <p14:tracePt t="15460" x="4819650" y="3916363"/>
          <p14:tracePt t="15469" x="4832350" y="3916363"/>
          <p14:tracePt t="15486" x="4843463" y="3916363"/>
          <p14:tracePt t="15509" x="4856163" y="3916363"/>
          <p14:tracePt t="15517" x="4868863" y="3916363"/>
          <p14:tracePt t="15533" x="4894263" y="3916363"/>
          <p14:tracePt t="15541" x="4906963" y="3916363"/>
          <p14:tracePt t="15548" x="4919663" y="3916363"/>
          <p14:tracePt t="15557" x="4932363" y="3916363"/>
          <p14:tracePt t="15564" x="4945063" y="3916363"/>
          <p14:tracePt t="15573" x="4956175" y="3916363"/>
          <p14:tracePt t="15588" x="4968875" y="3916363"/>
          <p14:tracePt t="15596" x="4981575" y="3916363"/>
          <p14:tracePt t="15612" x="4994275" y="3916363"/>
          <p14:tracePt t="15653" x="5006975" y="3929063"/>
          <p14:tracePt t="17683" x="5019675" y="3929063"/>
          <p14:tracePt t="17691" x="5032375" y="3929063"/>
          <p14:tracePt t="17883" x="5019675" y="3916363"/>
          <p14:tracePt t="17899" x="5006975" y="3916363"/>
          <p14:tracePt t="17907" x="4994275" y="3916363"/>
          <p14:tracePt t="17923" x="4968875" y="3905250"/>
          <p14:tracePt t="18667" x="4945063" y="3905250"/>
          <p14:tracePt t="18675" x="4868863" y="3905250"/>
          <p14:tracePt t="18683" x="4719638" y="3905250"/>
          <p14:tracePt t="18691" x="4468813" y="3905250"/>
          <p14:tracePt t="18699" x="4056063" y="3905250"/>
          <p14:tracePt t="18707" x="3517900" y="3905250"/>
          <p14:tracePt t="18715" x="3003550" y="3905250"/>
          <p14:tracePt t="18723" x="2490788" y="3905250"/>
          <p14:tracePt t="18731" x="2090738" y="3905250"/>
          <p14:tracePt t="18739" x="1727200" y="3954463"/>
          <p14:tracePt t="18747" x="1452563" y="4041775"/>
          <p14:tracePt t="18755" x="1239838" y="4105275"/>
          <p14:tracePt t="18763" x="1038225" y="4154488"/>
          <p14:tracePt t="18771" x="901700" y="4205288"/>
          <p14:tracePt t="18779" x="750888" y="4279900"/>
          <p14:tracePt t="18787" x="625475" y="4341813"/>
          <p14:tracePt t="18795" x="488950" y="4430713"/>
          <p14:tracePt t="18803" x="376238" y="4530725"/>
          <p14:tracePt t="18812" x="263525" y="4618038"/>
          <p14:tracePt t="18820" x="163513" y="4756150"/>
          <p14:tracePt t="18828" x="112713" y="4856163"/>
          <p14:tracePt t="18838" x="74613" y="4943475"/>
          <p14:tracePt t="18844" x="61913" y="4992688"/>
          <p14:tracePt t="18854" x="50800" y="5030788"/>
          <p14:tracePt t="18860" x="50800" y="5056188"/>
          <p14:tracePt t="18870" x="50800" y="5068888"/>
          <p14:tracePt t="18956" x="50800" y="5092700"/>
          <p14:tracePt t="18963" x="50800" y="5105400"/>
          <p14:tracePt t="18979" x="50800" y="5130800"/>
          <p14:tracePt t="18987" x="50800" y="5156200"/>
          <p14:tracePt t="18995" x="50800" y="5205413"/>
          <p14:tracePt t="19003" x="50800" y="5256213"/>
          <p14:tracePt t="19011" x="74613" y="5394325"/>
          <p14:tracePt t="19019" x="87313" y="5530850"/>
          <p14:tracePt t="19027" x="100013" y="5643563"/>
          <p14:tracePt t="19035" x="112713" y="5756275"/>
          <p14:tracePt t="19043" x="138113" y="5881688"/>
          <p14:tracePt t="19051" x="150813" y="5994400"/>
          <p14:tracePt t="19059" x="163513" y="6119813"/>
          <p14:tracePt t="19067" x="174625" y="6269038"/>
          <p14:tracePt t="19076" x="200025" y="6407150"/>
          <p14:tracePt t="19084" x="212725" y="6532563"/>
          <p14:tracePt t="19091" x="238125" y="6657975"/>
          <p14:tracePt t="19100" x="287338" y="6783388"/>
          <p14:tracePt t="19828" x="0" y="0"/>
        </p14:tracePtLst>
      </p14:laserTraceLst>
    </p:ext>
    <p:ext uri="{E180D4A7-C9FB-4DFB-919C-405C955672EB}">
      <p14:showEvtLst xmlns:p14="http://schemas.microsoft.com/office/powerpoint/2010/main">
        <p14:playEvt time="944" objId="2"/>
        <p14:stopEvt time="32688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40A01C8-1C5C-4D4A-B918-7E438915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13</a:t>
            </a:fld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C3FEF-35A5-42D4-BA13-C96A716B997F}"/>
              </a:ext>
            </a:extLst>
          </p:cNvPr>
          <p:cNvSpPr txBox="1"/>
          <p:nvPr/>
        </p:nvSpPr>
        <p:spPr>
          <a:xfrm>
            <a:off x="2495549" y="2907778"/>
            <a:ext cx="7200902" cy="135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 err="1"/>
              <a:t>Aplikasi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framework </a:t>
            </a:r>
            <a:r>
              <a:rPr lang="en-US" sz="1400" dirty="0">
                <a:hlinkClick r:id="rId4"/>
              </a:rPr>
              <a:t>fluter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Menggunakan </a:t>
            </a:r>
            <a:r>
              <a:rPr lang="en-US" sz="1400" dirty="0" err="1"/>
              <a:t>bahasa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dart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Text editor menggunakan </a:t>
            </a:r>
            <a:r>
              <a:rPr lang="en-US" sz="1400" dirty="0">
                <a:hlinkClick r:id="rId6"/>
              </a:rPr>
              <a:t>vscode</a:t>
            </a:r>
            <a:endParaRPr lang="en-US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400" dirty="0"/>
              <a:t>Source code </a:t>
            </a:r>
            <a:r>
              <a:rPr lang="en-US" sz="1400" dirty="0" err="1"/>
              <a:t>disimpan</a:t>
            </a:r>
            <a:r>
              <a:rPr lang="en-US" sz="1400" dirty="0"/>
              <a:t> di </a:t>
            </a:r>
            <a:r>
              <a:rPr lang="en-US" sz="1400" dirty="0">
                <a:hlinkClick r:id="rId7"/>
              </a:rPr>
              <a:t>https://github.com/ngadimin51/flutter_dasar</a:t>
            </a:r>
            <a:endParaRPr lang="en-US" sz="1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5A3866-85F2-43F6-906B-524AE0505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057" y="1787749"/>
            <a:ext cx="7532914" cy="961571"/>
          </a:xfrm>
        </p:spPr>
        <p:txBody>
          <a:bodyPr/>
          <a:lstStyle/>
          <a:p>
            <a:pPr algn="ctr"/>
            <a:r>
              <a:rPr lang="en-US" sz="4400" b="1" dirty="0"/>
              <a:t>TENTANG APLIKASI</a:t>
            </a:r>
          </a:p>
        </p:txBody>
      </p:sp>
      <p:pic>
        <p:nvPicPr>
          <p:cNvPr id="2" name="p.13">
            <a:hlinkClick r:id="" action="ppaction://media"/>
            <a:extLst>
              <a:ext uri="{FF2B5EF4-FFF2-40B4-BE49-F238E27FC236}">
                <a16:creationId xmlns:a16="http://schemas.microsoft.com/office/drawing/2014/main" id="{906BEDA6-1D66-4741-9183-E6F8156C8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68698" y="61833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1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40"/>
    </mc:Choice>
    <mc:Fallback>
      <p:transition spd="slow" advTm="24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029" x="3308350" y="6329363"/>
          <p14:tracePt t="19292" x="4318000" y="6557963"/>
          <p14:tracePt t="19300" x="4694238" y="6257925"/>
          <p14:tracePt t="19308" x="4919663" y="6056313"/>
          <p14:tracePt t="19316" x="5094288" y="5843588"/>
          <p14:tracePt t="19324" x="5219700" y="5619750"/>
          <p14:tracePt t="19332" x="5294313" y="5430838"/>
          <p14:tracePt t="19340" x="5307013" y="5243513"/>
          <p14:tracePt t="19348" x="5319713" y="5105400"/>
          <p14:tracePt t="19357" x="5345113" y="4956175"/>
          <p14:tracePt t="19364" x="5345113" y="4856163"/>
          <p14:tracePt t="19372" x="5345113" y="4792663"/>
          <p14:tracePt t="19380" x="5345113" y="4743450"/>
          <p14:tracePt t="19388" x="5345113" y="4705350"/>
          <p14:tracePt t="19396" x="5345113" y="4656138"/>
          <p14:tracePt t="19404" x="5345113" y="4643438"/>
          <p14:tracePt t="19413" x="5345113" y="4605338"/>
          <p14:tracePt t="19420" x="5345113" y="4592638"/>
          <p14:tracePt t="19429" x="5345113" y="4579938"/>
          <p14:tracePt t="19436" x="5345113" y="4567238"/>
          <p14:tracePt t="19461" x="5345113" y="4554538"/>
          <p14:tracePt t="19476" x="5345113" y="4543425"/>
          <p14:tracePt t="19485" x="5345113" y="4530725"/>
          <p14:tracePt t="19501" x="5319713" y="4505325"/>
          <p14:tracePt t="19508" x="5319713" y="4492625"/>
          <p14:tracePt t="19524" x="5307013" y="4467225"/>
          <p14:tracePt t="19532" x="5294313" y="4454525"/>
          <p14:tracePt t="19540" x="5294313" y="4443413"/>
          <p14:tracePt t="19549" x="5281613" y="4430713"/>
          <p14:tracePt t="19556" x="5281613" y="4418013"/>
          <p14:tracePt t="19565" x="5270500" y="4392613"/>
          <p14:tracePt t="19572" x="5257800" y="4392613"/>
          <p14:tracePt t="19580" x="5245100" y="4379913"/>
          <p14:tracePt t="19588" x="5245100" y="4367213"/>
          <p14:tracePt t="19597" x="5232400" y="4367213"/>
          <p14:tracePt t="19605" x="5232400" y="4354513"/>
          <p14:tracePt t="19788" x="5232400" y="4341813"/>
          <p14:tracePt t="19796" x="5232400" y="4330700"/>
          <p14:tracePt t="19804" x="5245100" y="4330700"/>
          <p14:tracePt t="19812" x="5281613" y="4318000"/>
          <p14:tracePt t="19820" x="5319713" y="4318000"/>
          <p14:tracePt t="19828" x="5345113" y="4318000"/>
          <p14:tracePt t="19836" x="5383213" y="4318000"/>
          <p14:tracePt t="19844" x="5407025" y="4305300"/>
          <p14:tracePt t="19852" x="5419725" y="4305300"/>
          <p14:tracePt t="19860" x="5445125" y="4305300"/>
          <p14:tracePt t="19868" x="5457825" y="4305300"/>
          <p14:tracePt t="19876" x="5470525" y="4305300"/>
          <p14:tracePt t="19892" x="5495925" y="4305300"/>
          <p14:tracePt t="19900" x="5507038" y="4305300"/>
          <p14:tracePt t="19908" x="5532438" y="4305300"/>
          <p14:tracePt t="19916" x="5545138" y="4305300"/>
          <p14:tracePt t="19932" x="5570538" y="4305300"/>
          <p14:tracePt t="19956" x="5583238" y="4305300"/>
          <p14:tracePt t="19965" x="5619750" y="4305300"/>
          <p14:tracePt t="19973" x="5657850" y="4305300"/>
          <p14:tracePt t="19981" x="5708650" y="4305300"/>
          <p14:tracePt t="19989" x="5770563" y="4305300"/>
          <p14:tracePt t="19998" x="5857875" y="4305300"/>
          <p14:tracePt t="20005" x="5970588" y="4305300"/>
          <p14:tracePt t="20015" x="6070600" y="4305300"/>
          <p14:tracePt t="20021" x="6134100" y="4305300"/>
          <p14:tracePt t="20031" x="6208713" y="4305300"/>
          <p14:tracePt t="20037" x="6259513" y="4305300"/>
          <p14:tracePt t="20048" x="6308725" y="4305300"/>
          <p14:tracePt t="20053" x="6383338" y="4305300"/>
          <p14:tracePt t="20062" x="6446838" y="4305300"/>
          <p14:tracePt t="20069" x="6534150" y="4305300"/>
          <p14:tracePt t="20078" x="6596063" y="4305300"/>
          <p14:tracePt t="20085" x="6696075" y="4305300"/>
          <p14:tracePt t="20094" x="6784975" y="4305300"/>
          <p14:tracePt t="20101" x="6897688" y="4305300"/>
          <p14:tracePt t="20109" x="7021513" y="4305300"/>
          <p14:tracePt t="20117" x="7146925" y="4305300"/>
          <p14:tracePt t="20125" x="7297738" y="4305300"/>
          <p14:tracePt t="20133" x="7459663" y="4305300"/>
          <p14:tracePt t="20141" x="7635875" y="4305300"/>
          <p14:tracePt t="20149" x="7773988" y="4305300"/>
          <p14:tracePt t="20157" x="7910513" y="4305300"/>
          <p14:tracePt t="20165" x="8048625" y="4305300"/>
          <p14:tracePt t="20173" x="8174038" y="4305300"/>
          <p14:tracePt t="20181" x="8312150" y="4305300"/>
          <p14:tracePt t="20189" x="8424863" y="4305300"/>
          <p14:tracePt t="20198" x="8561388" y="4305300"/>
          <p14:tracePt t="20205" x="8650288" y="4305300"/>
          <p14:tracePt t="20214" x="8763000" y="4305300"/>
          <p14:tracePt t="20221" x="8824913" y="4305300"/>
          <p14:tracePt t="20231" x="8924925" y="4305300"/>
          <p14:tracePt t="20237" x="9012238" y="4305300"/>
          <p14:tracePt t="20248" x="9088438" y="4305300"/>
          <p14:tracePt t="20253" x="9188450" y="4305300"/>
          <p14:tracePt t="20262" x="9263063" y="4305300"/>
          <p14:tracePt t="20269" x="9350375" y="4305300"/>
          <p14:tracePt t="20278" x="9413875" y="4305300"/>
          <p14:tracePt t="20285" x="9475788" y="4305300"/>
          <p14:tracePt t="20293" x="9513888" y="4305300"/>
          <p14:tracePt t="20301" x="9537700" y="4305300"/>
          <p14:tracePt t="20309" x="9563100" y="4305300"/>
          <p14:tracePt t="20317" x="9575800" y="4305300"/>
          <p14:tracePt t="20325" x="9613900" y="4318000"/>
          <p14:tracePt t="20341" x="9626600" y="4318000"/>
          <p14:tracePt t="20349" x="9663113" y="4341813"/>
          <p14:tracePt t="20468" x="9650413" y="4341813"/>
          <p14:tracePt t="20476" x="9550400" y="4341813"/>
          <p14:tracePt t="20484" x="9488488" y="4341813"/>
          <p14:tracePt t="20491" x="9350375" y="4341813"/>
          <p14:tracePt t="20500" x="9212263" y="4341813"/>
          <p14:tracePt t="20507" x="9088438" y="4341813"/>
          <p14:tracePt t="20516" x="8950325" y="4341813"/>
          <p14:tracePt t="20524" x="8837613" y="4341813"/>
          <p14:tracePt t="20532" x="8724900" y="4341813"/>
          <p14:tracePt t="20540" x="8637588" y="4341813"/>
          <p14:tracePt t="20548" x="8524875" y="4341813"/>
          <p14:tracePt t="20556" x="8399463" y="4341813"/>
          <p14:tracePt t="20564" x="8274050" y="4341813"/>
          <p14:tracePt t="20572" x="8123238" y="4341813"/>
          <p14:tracePt t="20580" x="7910513" y="4341813"/>
          <p14:tracePt t="20589" x="7648575" y="4341813"/>
          <p14:tracePt t="20598" x="7372350" y="4341813"/>
          <p14:tracePt t="20605" x="7134225" y="4341813"/>
          <p14:tracePt t="20614" x="6884988" y="4341813"/>
          <p14:tracePt t="20621" x="6734175" y="4341813"/>
          <p14:tracePt t="20631" x="6572250" y="4341813"/>
          <p14:tracePt t="20637" x="6421438" y="4341813"/>
          <p14:tracePt t="20648" x="6308725" y="4341813"/>
          <p14:tracePt t="20653" x="6196013" y="4341813"/>
          <p14:tracePt t="20662" x="6070600" y="4341813"/>
          <p14:tracePt t="20669" x="5945188" y="4341813"/>
          <p14:tracePt t="20678" x="5808663" y="4341813"/>
          <p14:tracePt t="20685" x="5695950" y="4341813"/>
          <p14:tracePt t="20693" x="5570538" y="4341813"/>
          <p14:tracePt t="20701" x="5457825" y="4341813"/>
          <p14:tracePt t="20709" x="5394325" y="4341813"/>
          <p14:tracePt t="20717" x="5307013" y="4341813"/>
          <p14:tracePt t="20725" x="5219700" y="4341813"/>
          <p14:tracePt t="20733" x="5157788" y="4341813"/>
          <p14:tracePt t="20741" x="5057775" y="4341813"/>
          <p14:tracePt t="20749" x="4956175" y="4341813"/>
          <p14:tracePt t="20757" x="4856163" y="4341813"/>
          <p14:tracePt t="20765" x="4756150" y="4341813"/>
          <p14:tracePt t="20773" x="4656138" y="4341813"/>
          <p14:tracePt t="20781" x="4606925" y="4341813"/>
          <p14:tracePt t="20789" x="4568825" y="4341813"/>
          <p14:tracePt t="20798" x="4543425" y="4341813"/>
          <p14:tracePt t="20886" x="4543425" y="4354513"/>
          <p14:tracePt t="20908" x="4556125" y="4379913"/>
          <p14:tracePt t="20916" x="4594225" y="4379913"/>
          <p14:tracePt t="20924" x="4643438" y="4379913"/>
          <p14:tracePt t="20932" x="4706938" y="4379913"/>
          <p14:tracePt t="20940" x="4806950" y="4379913"/>
          <p14:tracePt t="20948" x="4894263" y="4379913"/>
          <p14:tracePt t="20963" x="5032375" y="4379913"/>
          <p14:tracePt t="20964" x="5157788" y="4379913"/>
          <p14:tracePt t="20972" x="5357813" y="4379913"/>
          <p14:tracePt t="20982" x="5607050" y="4379913"/>
          <p14:tracePt t="20989" x="5870575" y="4379913"/>
          <p14:tracePt t="20997" x="6246813" y="4379913"/>
          <p14:tracePt t="21005" x="6759575" y="4379913"/>
          <p14:tracePt t="21014" x="7235825" y="4379913"/>
          <p14:tracePt t="21021" x="7648575" y="4379913"/>
          <p14:tracePt t="21030" x="8099425" y="4430713"/>
          <p14:tracePt t="21037" x="8374063" y="4430713"/>
          <p14:tracePt t="21048" x="8612188" y="4430713"/>
          <p14:tracePt t="21053" x="8724900" y="4443413"/>
          <p14:tracePt t="21062" x="8799513" y="4454525"/>
          <p14:tracePt t="21069" x="8850313" y="4454525"/>
          <p14:tracePt t="21078" x="8863013" y="4454525"/>
          <p14:tracePt t="21093" x="8899525" y="4467225"/>
          <p14:tracePt t="21300" x="8924925" y="4467225"/>
          <p14:tracePt t="21324" x="8937625" y="4467225"/>
          <p14:tracePt t="21372" x="8950325" y="4467225"/>
          <p14:tracePt t="21380" x="8937625" y="4479925"/>
          <p14:tracePt t="21388" x="8850313" y="4479925"/>
          <p14:tracePt t="21396" x="8750300" y="4479925"/>
          <p14:tracePt t="21403" x="8650288" y="4479925"/>
          <p14:tracePt t="21412" x="8548688" y="4479925"/>
          <p14:tracePt t="21420" x="8499475" y="4479925"/>
          <p14:tracePt t="21428" x="8448675" y="4479925"/>
          <p14:tracePt t="21517" x="8412163" y="4492625"/>
          <p14:tracePt t="21524" x="8324850" y="4530725"/>
          <p14:tracePt t="21532" x="8199438" y="4567238"/>
          <p14:tracePt t="21540" x="8035925" y="4618038"/>
          <p14:tracePt t="21548" x="7835900" y="4679950"/>
          <p14:tracePt t="21556" x="7523163" y="4792663"/>
          <p14:tracePt t="21564" x="7159625" y="4856163"/>
          <p14:tracePt t="21572" x="6821488" y="4905375"/>
          <p14:tracePt t="21580" x="6434138" y="4992688"/>
          <p14:tracePt t="21588" x="6070600" y="5030788"/>
          <p14:tracePt t="21596" x="5607050" y="5105400"/>
          <p14:tracePt t="21604" x="5181600" y="5181600"/>
          <p14:tracePt t="21612" x="4694238" y="5205413"/>
          <p14:tracePt t="21620" x="4330700" y="5294313"/>
          <p14:tracePt t="21628" x="4005263" y="5330825"/>
          <p14:tracePt t="21636" x="3805238" y="5368925"/>
          <p14:tracePt t="21645" x="3630613" y="5394325"/>
          <p14:tracePt t="21652" x="3492500" y="5418138"/>
          <p14:tracePt t="21660" x="3354388" y="5443538"/>
          <p14:tracePt t="21670" x="3216275" y="5443538"/>
          <p14:tracePt t="21678" x="3141663" y="5456238"/>
          <p14:tracePt t="21685" x="3003550" y="5456238"/>
          <p14:tracePt t="21694" x="2890838" y="5456238"/>
          <p14:tracePt t="21701" x="2803525" y="5456238"/>
          <p14:tracePt t="21709" x="2690813" y="5456238"/>
          <p14:tracePt t="21717" x="2603500" y="5456238"/>
          <p14:tracePt t="21725" x="2516188" y="5468938"/>
          <p14:tracePt t="21733" x="2416175" y="5481638"/>
          <p14:tracePt t="21741" x="2290763" y="5507038"/>
          <p14:tracePt t="21749" x="2152650" y="5518150"/>
          <p14:tracePt t="21757" x="2003425" y="5543550"/>
          <p14:tracePt t="21765" x="1865313" y="5568950"/>
          <p14:tracePt t="21773" x="1765300" y="5581650"/>
          <p14:tracePt t="21781" x="1701800" y="5607050"/>
          <p14:tracePt t="21789" x="1627188" y="5643563"/>
          <p14:tracePt t="21798" x="1565275" y="5681663"/>
          <p14:tracePt t="21805" x="1489075" y="5719763"/>
          <p14:tracePt t="21814" x="1452563" y="5768975"/>
          <p14:tracePt t="21821" x="1401763" y="5843588"/>
          <p14:tracePt t="21831" x="1389063" y="5881688"/>
          <p14:tracePt t="21837" x="1363663" y="5956300"/>
          <p14:tracePt t="21848" x="1363663" y="6019800"/>
          <p14:tracePt t="21853" x="1363663" y="6094413"/>
          <p14:tracePt t="21865" x="1363663" y="6157913"/>
          <p14:tracePt t="21869" x="1389063" y="6245225"/>
          <p14:tracePt t="21878" x="1452563" y="6357938"/>
          <p14:tracePt t="21885" x="1552575" y="6457950"/>
          <p14:tracePt t="21894" x="1614488" y="6557963"/>
          <p14:tracePt t="21901" x="1652588" y="6645275"/>
          <p14:tracePt t="21909" x="1727200" y="6757988"/>
          <p14:tracePt t="21917" x="1778000" y="6832600"/>
          <p14:tracePt t="22484" x="0" y="0"/>
        </p14:tracePtLst>
      </p14:laserTraceLst>
    </p:ext>
    <p:ext uri="{E180D4A7-C9FB-4DFB-919C-405C955672EB}">
      <p14:showEvtLst xmlns:p14="http://schemas.microsoft.com/office/powerpoint/2010/main">
        <p14:playEvt time="734" objId="2"/>
        <p14:stopEvt time="4052" objId="2"/>
        <p14:playEvt time="4053" objId="2"/>
        <p14:stopEvt time="22741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8DA2-C551-42E8-A24A-F3BCAB3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543" y="2948214"/>
            <a:ext cx="7532914" cy="961571"/>
          </a:xfrm>
        </p:spPr>
        <p:txBody>
          <a:bodyPr/>
          <a:lstStyle/>
          <a:p>
            <a:pPr algn="ctr"/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TERIMA KASIH</a:t>
            </a:r>
            <a:endParaRPr lang="en-ID" b="1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4AB11-C6A2-4C77-B20C-E4C9C3F3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14</a:t>
            </a:fld>
            <a:endParaRPr lang="en-ID"/>
          </a:p>
        </p:txBody>
      </p:sp>
      <p:pic>
        <p:nvPicPr>
          <p:cNvPr id="3" name="p.14">
            <a:hlinkClick r:id="" action="ppaction://media"/>
            <a:extLst>
              <a:ext uri="{FF2B5EF4-FFF2-40B4-BE49-F238E27FC236}">
                <a16:creationId xmlns:a16="http://schemas.microsoft.com/office/drawing/2014/main" id="{5048E8E8-6191-4BA2-A9A8-9B323B8C6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5155" y="61833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0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6"/>
    </mc:Choice>
    <mc:Fallback>
      <p:transition spd="slow" advTm="8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17" objId="3"/>
        <p14:stopEvt time="7209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A3601-49A3-4974-BC18-7D48AFABD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170" y="1455056"/>
            <a:ext cx="10319657" cy="4972734"/>
          </a:xfrm>
        </p:spPr>
        <p:txBody>
          <a:bodyPr>
            <a:noAutofit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sz="1200" dirty="0" err="1">
                <a:latin typeface="+mj-lt"/>
                <a:cs typeface="Poppins" panose="00000500000000000000" pitchFamily="2" charset="0"/>
              </a:rPr>
              <a:t>Assalamualaikum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wr.wb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200" dirty="0" err="1">
                <a:latin typeface="+mj-lt"/>
                <a:cs typeface="Poppins" panose="00000500000000000000" pitchFamily="2" charset="0"/>
              </a:rPr>
              <a:t>Perkenalkan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nama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saya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Tofik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Nuryanto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,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saya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adalah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peserta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pelatihan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prakerja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dalam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hal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ini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tentang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b="1" dirty="0">
                <a:latin typeface="+mj-lt"/>
              </a:rPr>
              <a:t>Teknik </a:t>
            </a:r>
            <a:r>
              <a:rPr lang="en-US" sz="1200" b="1" dirty="0" err="1">
                <a:latin typeface="+mj-lt"/>
              </a:rPr>
              <a:t>Membuat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Aplikasi</a:t>
            </a:r>
            <a:r>
              <a:rPr lang="en-US" sz="1200" b="1" dirty="0">
                <a:latin typeface="+mj-lt"/>
              </a:rPr>
              <a:t> Mobile </a:t>
            </a:r>
            <a:r>
              <a:rPr lang="en-US" sz="1200" b="1" dirty="0" err="1">
                <a:latin typeface="+mj-lt"/>
              </a:rPr>
              <a:t>Dengan</a:t>
            </a:r>
            <a:r>
              <a:rPr lang="en-US" sz="1200" b="1" dirty="0">
                <a:latin typeface="+mj-lt"/>
              </a:rPr>
              <a:t> Flutter</a:t>
            </a:r>
            <a:r>
              <a:rPr lang="en-US" sz="1200" dirty="0">
                <a:latin typeface="+mj-lt"/>
              </a:rPr>
              <a:t>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200" dirty="0" err="1">
                <a:latin typeface="+mj-lt"/>
                <a:cs typeface="Poppins" panose="00000500000000000000" pitchFamily="2" charset="0"/>
              </a:rPr>
              <a:t>Aplikasi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yang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saya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buat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kali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ini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adalah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aplikasi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QUIZ.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200" dirty="0" err="1">
                <a:latin typeface="+mj-lt"/>
                <a:cs typeface="Poppins" panose="00000500000000000000" pitchFamily="2" charset="0"/>
              </a:rPr>
              <a:t>Dengan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aplikasi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ini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saya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dapat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mempraktikkan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hasil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pembelajaran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saya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selama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mengikuti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program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pelatihan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prakerja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.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Sedikit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banyak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tentang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yang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saya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pelajari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adalah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sebagai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 </a:t>
            </a:r>
            <a:r>
              <a:rPr lang="en-US" sz="1200" dirty="0" err="1">
                <a:latin typeface="+mj-lt"/>
                <a:cs typeface="Poppins" panose="00000500000000000000" pitchFamily="2" charset="0"/>
              </a:rPr>
              <a:t>berikut</a:t>
            </a:r>
            <a:r>
              <a:rPr lang="en-US" sz="1200" dirty="0">
                <a:latin typeface="+mj-lt"/>
                <a:cs typeface="Poppins" panose="00000500000000000000" pitchFamily="2" charset="0"/>
              </a:rPr>
              <a:t>:</a:t>
            </a:r>
          </a:p>
          <a:p>
            <a:r>
              <a:rPr lang="en-ID" sz="1200" dirty="0">
                <a:latin typeface="+mj-lt"/>
              </a:rPr>
              <a:t>Kita </a:t>
            </a:r>
            <a:r>
              <a:rPr lang="en-ID" sz="1200" dirty="0" err="1">
                <a:latin typeface="+mj-lt"/>
              </a:rPr>
              <a:t>bisa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membuat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aplikasi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lintas</a:t>
            </a:r>
            <a:r>
              <a:rPr lang="en-ID" sz="1200" dirty="0">
                <a:latin typeface="+mj-lt"/>
              </a:rPr>
              <a:t> platform </a:t>
            </a:r>
            <a:r>
              <a:rPr lang="en-ID" sz="1200" dirty="0" err="1">
                <a:latin typeface="+mj-lt"/>
              </a:rPr>
              <a:t>dengan</a:t>
            </a:r>
            <a:r>
              <a:rPr lang="en-ID" sz="1200" dirty="0">
                <a:latin typeface="+mj-lt"/>
              </a:rPr>
              <a:t> flutter.</a:t>
            </a:r>
          </a:p>
          <a:p>
            <a:r>
              <a:rPr lang="en-ID" sz="1200" dirty="0">
                <a:latin typeface="+mj-lt"/>
              </a:rPr>
              <a:t>Bisa </a:t>
            </a:r>
            <a:r>
              <a:rPr lang="en-ID" sz="1200" dirty="0" err="1">
                <a:latin typeface="+mj-lt"/>
              </a:rPr>
              <a:t>membuat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konsep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pembuatan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aplikasi</a:t>
            </a:r>
            <a:endParaRPr lang="en-ID" sz="1200" dirty="0">
              <a:latin typeface="+mj-lt"/>
            </a:endParaRPr>
          </a:p>
          <a:p>
            <a:r>
              <a:rPr lang="en-ID" sz="1200" dirty="0" err="1">
                <a:latin typeface="+mj-lt"/>
              </a:rPr>
              <a:t>Menggunakan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github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untuk</a:t>
            </a:r>
            <a:r>
              <a:rPr lang="en-ID" sz="1200" dirty="0">
                <a:latin typeface="+mj-lt"/>
              </a:rPr>
              <a:t> versioning </a:t>
            </a:r>
            <a:r>
              <a:rPr lang="en-ID" sz="1200" dirty="0" err="1">
                <a:latin typeface="+mj-lt"/>
              </a:rPr>
              <a:t>aplikasi</a:t>
            </a:r>
            <a:endParaRPr lang="en-ID" sz="1200" dirty="0">
              <a:latin typeface="+mj-lt"/>
            </a:endParaRPr>
          </a:p>
          <a:p>
            <a:r>
              <a:rPr lang="en-ID" sz="1200" dirty="0" err="1">
                <a:latin typeface="+mj-lt"/>
              </a:rPr>
              <a:t>Mengenal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pengkodean</a:t>
            </a:r>
            <a:r>
              <a:rPr lang="en-ID" sz="1200" dirty="0">
                <a:latin typeface="+mj-lt"/>
              </a:rPr>
              <a:t> dart</a:t>
            </a:r>
          </a:p>
          <a:p>
            <a:r>
              <a:rPr lang="en-ID" sz="1200" dirty="0" err="1">
                <a:latin typeface="+mj-lt"/>
              </a:rPr>
              <a:t>Mengenal</a:t>
            </a:r>
            <a:r>
              <a:rPr lang="en-ID" sz="1200" dirty="0">
                <a:latin typeface="+mj-lt"/>
              </a:rPr>
              <a:t> widget</a:t>
            </a:r>
          </a:p>
          <a:p>
            <a:r>
              <a:rPr lang="en-ID" sz="1200" dirty="0">
                <a:latin typeface="+mj-lt"/>
              </a:rPr>
              <a:t>Bisa </a:t>
            </a:r>
            <a:r>
              <a:rPr lang="en-ID" sz="1200" dirty="0" err="1">
                <a:latin typeface="+mj-lt"/>
              </a:rPr>
              <a:t>menggunakan</a:t>
            </a:r>
            <a:r>
              <a:rPr lang="en-ID" sz="1200" dirty="0">
                <a:latin typeface="+mj-lt"/>
              </a:rPr>
              <a:t> layout</a:t>
            </a:r>
          </a:p>
          <a:p>
            <a:r>
              <a:rPr lang="en-ID" sz="1200" dirty="0">
                <a:latin typeface="+mj-lt"/>
              </a:rPr>
              <a:t>Mampu </a:t>
            </a:r>
            <a:r>
              <a:rPr lang="en-ID" sz="1200" dirty="0" err="1">
                <a:latin typeface="+mj-lt"/>
              </a:rPr>
              <a:t>menavigasikan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antar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halaman</a:t>
            </a:r>
            <a:endParaRPr lang="en-ID" sz="1200" dirty="0">
              <a:latin typeface="+mj-lt"/>
            </a:endParaRPr>
          </a:p>
          <a:p>
            <a:r>
              <a:rPr lang="en-ID" sz="1200" dirty="0" err="1">
                <a:latin typeface="+mj-lt"/>
              </a:rPr>
              <a:t>Membuat</a:t>
            </a:r>
            <a:r>
              <a:rPr lang="en-ID" sz="1200" dirty="0">
                <a:latin typeface="+mj-lt"/>
              </a:rPr>
              <a:t> slicing </a:t>
            </a:r>
            <a:r>
              <a:rPr lang="en-ID" sz="1200" dirty="0" err="1">
                <a:latin typeface="+mj-lt"/>
              </a:rPr>
              <a:t>dalam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mengelola</a:t>
            </a:r>
            <a:r>
              <a:rPr lang="en-ID" sz="1200" dirty="0">
                <a:latin typeface="+mj-lt"/>
              </a:rPr>
              <a:t> file </a:t>
            </a:r>
            <a:r>
              <a:rPr lang="en-ID" sz="1200" dirty="0" err="1">
                <a:latin typeface="+mj-lt"/>
              </a:rPr>
              <a:t>aplikasi</a:t>
            </a:r>
            <a:endParaRPr lang="en-ID" sz="1200" dirty="0">
              <a:latin typeface="+mj-lt"/>
            </a:endParaRPr>
          </a:p>
          <a:p>
            <a:r>
              <a:rPr lang="en-ID" sz="1200" dirty="0">
                <a:latin typeface="+mj-lt"/>
              </a:rPr>
              <a:t>Build </a:t>
            </a:r>
            <a:r>
              <a:rPr lang="en-ID" sz="1200" dirty="0" err="1">
                <a:latin typeface="+mj-lt"/>
              </a:rPr>
              <a:t>hasil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pengkodean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sehingga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menjadi</a:t>
            </a:r>
            <a:r>
              <a:rPr lang="en-ID" sz="1200" dirty="0">
                <a:latin typeface="+mj-lt"/>
              </a:rPr>
              <a:t> APK </a:t>
            </a:r>
            <a:r>
              <a:rPr lang="en-ID" sz="1200" dirty="0" err="1">
                <a:latin typeface="+mj-lt"/>
              </a:rPr>
              <a:t>untuk</a:t>
            </a:r>
            <a:r>
              <a:rPr lang="en-ID" sz="1200" dirty="0">
                <a:latin typeface="+mj-lt"/>
              </a:rPr>
              <a:t> di install </a:t>
            </a:r>
            <a:r>
              <a:rPr lang="en-ID" sz="1200" dirty="0" err="1">
                <a:latin typeface="+mj-lt"/>
              </a:rPr>
              <a:t>diandroid</a:t>
            </a:r>
            <a:r>
              <a:rPr lang="en-ID" sz="1200" dirty="0">
                <a:latin typeface="+mj-lt"/>
              </a:rPr>
              <a:t> (</a:t>
            </a:r>
            <a:r>
              <a:rPr lang="en-ID" sz="1200" dirty="0" err="1">
                <a:latin typeface="+mj-lt"/>
              </a:rPr>
              <a:t>atau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lainya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sesuai</a:t>
            </a:r>
            <a:r>
              <a:rPr lang="en-ID" sz="1200" dirty="0">
                <a:latin typeface="+mj-lt"/>
              </a:rPr>
              <a:t> </a:t>
            </a:r>
            <a:r>
              <a:rPr lang="en-ID" sz="1200" dirty="0" err="1">
                <a:latin typeface="+mj-lt"/>
              </a:rPr>
              <a:t>kebutuhan</a:t>
            </a:r>
            <a:r>
              <a:rPr lang="en-ID" sz="1200" dirty="0">
                <a:latin typeface="+mj-lt"/>
              </a:rPr>
              <a:t>)</a:t>
            </a:r>
          </a:p>
          <a:p>
            <a:pPr marL="0" indent="0">
              <a:lnSpc>
                <a:spcPct val="160000"/>
              </a:lnSpc>
              <a:buNone/>
            </a:pPr>
            <a:endParaRPr lang="en-US" sz="1200" dirty="0">
              <a:latin typeface="+mj-lt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5D7C0-4CF4-49C9-93CD-EFB5BA63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2</a:t>
            </a:fld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6FB1D4-4170-41C3-94B7-F5815390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171" y="725714"/>
            <a:ext cx="10319657" cy="961571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Poppins Black" panose="00000A00000000000000" pitchFamily="2" charset="0"/>
                <a:cs typeface="Poppins Black" panose="00000A00000000000000" pitchFamily="2" charset="0"/>
              </a:rPr>
              <a:t>BIOGRAFI</a:t>
            </a:r>
            <a:endParaRPr lang="en-ID" sz="3200" b="1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6" name="p.2">
            <a:hlinkClick r:id="" action="ppaction://media"/>
            <a:extLst>
              <a:ext uri="{FF2B5EF4-FFF2-40B4-BE49-F238E27FC236}">
                <a16:creationId xmlns:a16="http://schemas.microsoft.com/office/drawing/2014/main" id="{40245594-7E26-4694-9BEC-C7A11E0FA7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4284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5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91"/>
    </mc:Choice>
    <mc:Fallback>
      <p:transition spd="slow" advTm="51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85" x="3316288" y="6211888"/>
          <p14:tracePt t="23598" x="3417888" y="6732588"/>
          <p14:tracePt t="23606" x="3530600" y="6696075"/>
          <p14:tracePt t="23614" x="3630613" y="6632575"/>
          <p14:tracePt t="23622" x="3730625" y="6557963"/>
          <p14:tracePt t="23630" x="3767138" y="6519863"/>
          <p14:tracePt t="23639" x="3805238" y="6457950"/>
          <p14:tracePt t="23647" x="3843338" y="6394450"/>
          <p14:tracePt t="23655" x="3867150" y="6332538"/>
          <p14:tracePt t="23663" x="3892550" y="6269038"/>
          <p14:tracePt t="23671" x="3905250" y="6232525"/>
          <p14:tracePt t="23678" x="3956050" y="6132513"/>
          <p14:tracePt t="23687" x="4005263" y="6056313"/>
          <p14:tracePt t="23695" x="4043363" y="5994400"/>
          <p14:tracePt t="23703" x="4105275" y="5907088"/>
          <p14:tracePt t="23711" x="4143375" y="5868988"/>
          <p14:tracePt t="23719" x="4168775" y="5794375"/>
          <p14:tracePt t="23726" x="4217988" y="5732463"/>
          <p14:tracePt t="23735" x="4217988" y="5694363"/>
          <p14:tracePt t="23745" x="4230688" y="5656263"/>
          <p14:tracePt t="23752" x="4243388" y="5619750"/>
          <p14:tracePt t="23760" x="4256088" y="5581650"/>
          <p14:tracePt t="23767" x="4268788" y="5543550"/>
          <p14:tracePt t="23776" x="4268788" y="5456238"/>
          <p14:tracePt t="23784" x="4281488" y="5407025"/>
          <p14:tracePt t="23792" x="4318000" y="5330825"/>
          <p14:tracePt t="23800" x="4330700" y="5256213"/>
          <p14:tracePt t="23807" x="4368800" y="5194300"/>
          <p14:tracePt t="23816" x="4394200" y="5130800"/>
          <p14:tracePt t="23824" x="4443413" y="5068888"/>
          <p14:tracePt t="23832" x="4468813" y="5005388"/>
          <p14:tracePt t="23840" x="4494213" y="4968875"/>
          <p14:tracePt t="23848" x="4530725" y="4905375"/>
          <p14:tracePt t="23856" x="4543425" y="4868863"/>
          <p14:tracePt t="23864" x="4568825" y="4818063"/>
          <p14:tracePt t="23872" x="4581525" y="4768850"/>
          <p14:tracePt t="23880" x="4594225" y="4718050"/>
          <p14:tracePt t="23888" x="4606925" y="4692650"/>
          <p14:tracePt t="23896" x="4619625" y="4643438"/>
          <p14:tracePt t="23904" x="4643438" y="4592638"/>
          <p14:tracePt t="23912" x="4668838" y="4543425"/>
          <p14:tracePt t="23920" x="4694238" y="4505325"/>
          <p14:tracePt t="23928" x="4706938" y="4479925"/>
          <p14:tracePt t="23936" x="4706938" y="4443413"/>
          <p14:tracePt t="23945" x="4706938" y="4418013"/>
          <p14:tracePt t="23952" x="4706938" y="4405313"/>
          <p14:tracePt t="23960" x="4706938" y="4379913"/>
          <p14:tracePt t="23968" x="4706938" y="4341813"/>
          <p14:tracePt t="23977" x="4706938" y="4318000"/>
          <p14:tracePt t="23992" x="4706938" y="4305300"/>
          <p14:tracePt t="24000" x="4706938" y="4292600"/>
          <p14:tracePt t="24007" x="4706938" y="4267200"/>
          <p14:tracePt t="24016" x="4694238" y="4254500"/>
          <p14:tracePt t="24024" x="4694238" y="4241800"/>
          <p14:tracePt t="24032" x="4681538" y="4230688"/>
          <p14:tracePt t="24040" x="4668838" y="4205288"/>
          <p14:tracePt t="24048" x="4656138" y="4205288"/>
          <p14:tracePt t="24064" x="4656138" y="4192588"/>
          <p14:tracePt t="24072" x="4643438" y="4167188"/>
          <p14:tracePt t="24080" x="4643438" y="4154488"/>
          <p14:tracePt t="24088" x="4643438" y="4141788"/>
          <p14:tracePt t="24096" x="4643438" y="4117975"/>
          <p14:tracePt t="24104" x="4643438" y="4105275"/>
          <p14:tracePt t="24112" x="4619625" y="4067175"/>
          <p14:tracePt t="24129" x="4619625" y="4054475"/>
          <p14:tracePt t="24136" x="4619625" y="4041775"/>
          <p14:tracePt t="24148" x="4630738" y="4029075"/>
          <p14:tracePt t="24152" x="4643438" y="4005263"/>
          <p14:tracePt t="24160" x="4668838" y="3992563"/>
          <p14:tracePt t="24168" x="4706938" y="3979863"/>
          <p14:tracePt t="24176" x="4706938" y="3967163"/>
          <p14:tracePt t="24184" x="4743450" y="3967163"/>
          <p14:tracePt t="24192" x="4743450" y="3954463"/>
          <p14:tracePt t="24200" x="4781550" y="3941763"/>
          <p14:tracePt t="24216" x="4794250" y="3929063"/>
          <p14:tracePt t="24224" x="4806950" y="3929063"/>
          <p14:tracePt t="24232" x="4819650" y="3929063"/>
          <p14:tracePt t="24240" x="4819650" y="3916363"/>
          <p14:tracePt t="24343" x="4819650" y="3905250"/>
          <p14:tracePt t="24350" x="4806950" y="3905250"/>
          <p14:tracePt t="24358" x="4781550" y="3905250"/>
          <p14:tracePt t="24366" x="4756150" y="3879850"/>
          <p14:tracePt t="24374" x="4743450" y="3879850"/>
          <p14:tracePt t="24382" x="4732338" y="3879850"/>
          <p14:tracePt t="24390" x="4719638" y="3879850"/>
          <p14:tracePt t="24407" x="4706938" y="3879850"/>
          <p14:tracePt t="24519" x="4719638" y="3879850"/>
          <p14:tracePt t="24527" x="4743450" y="3879850"/>
          <p14:tracePt t="24534" x="4756150" y="3879850"/>
          <p14:tracePt t="24543" x="4768850" y="3879850"/>
          <p14:tracePt t="24550" x="4794250" y="3879850"/>
          <p14:tracePt t="24566" x="4819650" y="3879850"/>
          <p14:tracePt t="24574" x="4832350" y="3879850"/>
          <p14:tracePt t="24582" x="4856163" y="3879850"/>
          <p14:tracePt t="24599" x="4881563" y="3892550"/>
          <p14:tracePt t="24615" x="4906963" y="3905250"/>
          <p14:tracePt t="24639" x="4919663" y="3905250"/>
          <p14:tracePt t="24648" x="4932363" y="3916363"/>
          <p14:tracePt t="24656" x="4945063" y="3916363"/>
          <p14:tracePt t="24664" x="4968875" y="3916363"/>
          <p14:tracePt t="24680" x="4981575" y="3916363"/>
          <p14:tracePt t="24688" x="4981575" y="3929063"/>
          <p14:tracePt t="24696" x="4994275" y="3929063"/>
          <p14:tracePt t="24712" x="5006975" y="3929063"/>
          <p14:tracePt t="24720" x="5019675" y="3929063"/>
          <p14:tracePt t="24729" x="5032375" y="3941763"/>
          <p14:tracePt t="24736" x="5057775" y="3954463"/>
          <p14:tracePt t="24746" x="5081588" y="3954463"/>
          <p14:tracePt t="24752" x="5106988" y="3954463"/>
          <p14:tracePt t="24768" x="5119688" y="3954463"/>
          <p14:tracePt t="24776" x="5132388" y="3954463"/>
          <p14:tracePt t="24808" x="5145088" y="3979863"/>
          <p14:tracePt t="24832" x="5157788" y="3979863"/>
          <p14:tracePt t="24840" x="5170488" y="3979863"/>
          <p14:tracePt t="24872" x="5181600" y="3992563"/>
          <p14:tracePt t="24951" x="5194300" y="4005263"/>
          <p14:tracePt t="24967" x="5194300" y="4017963"/>
          <p14:tracePt t="25015" x="5207000" y="4017963"/>
          <p14:tracePt t="25031" x="5219700" y="4017963"/>
          <p14:tracePt t="25047" x="5232400" y="4017963"/>
          <p14:tracePt t="25055" x="5245100" y="4017963"/>
          <p14:tracePt t="25063" x="5257800" y="4017963"/>
          <p14:tracePt t="25071" x="5270500" y="4017963"/>
          <p14:tracePt t="25079" x="5281613" y="4017963"/>
          <p14:tracePt t="25086" x="5294313" y="4017963"/>
          <p14:tracePt t="25095" x="5307013" y="4017963"/>
          <p14:tracePt t="25103" x="5319713" y="4017963"/>
          <p14:tracePt t="25111" x="5332413" y="4017963"/>
          <p14:tracePt t="25119" x="5345113" y="4017963"/>
          <p14:tracePt t="25127" x="5370513" y="4017963"/>
          <p14:tracePt t="25135" x="5407025" y="4017963"/>
          <p14:tracePt t="25143" x="5432425" y="4017963"/>
          <p14:tracePt t="25151" x="5457825" y="4017963"/>
          <p14:tracePt t="25163" x="5470525" y="4017963"/>
          <p14:tracePt t="25168" x="5507038" y="4017963"/>
          <p14:tracePt t="25184" x="5532438" y="4005263"/>
          <p14:tracePt t="25192" x="5545138" y="4005263"/>
          <p14:tracePt t="25208" x="5570538" y="4005263"/>
          <p14:tracePt t="25216" x="5583238" y="4005263"/>
          <p14:tracePt t="25232" x="5607050" y="3992563"/>
          <p14:tracePt t="25240" x="5619750" y="3979863"/>
          <p14:tracePt t="25248" x="5632450" y="3979863"/>
          <p14:tracePt t="25256" x="5645150" y="3979863"/>
          <p14:tracePt t="25264" x="5657850" y="3979863"/>
          <p14:tracePt t="25272" x="5695950" y="3979863"/>
          <p14:tracePt t="25279" x="5708650" y="3979863"/>
          <p14:tracePt t="25289" x="5745163" y="3967163"/>
          <p14:tracePt t="25297" x="5795963" y="3967163"/>
          <p14:tracePt t="25304" x="5821363" y="3954463"/>
          <p14:tracePt t="25313" x="5870575" y="3954463"/>
          <p14:tracePt t="25320" x="5921375" y="3929063"/>
          <p14:tracePt t="25329" x="5945188" y="3929063"/>
          <p14:tracePt t="25336" x="5970588" y="3929063"/>
          <p14:tracePt t="25346" x="5995988" y="3916363"/>
          <p14:tracePt t="25362" x="6008688" y="3916363"/>
          <p14:tracePt t="25368" x="6008688" y="3905250"/>
          <p14:tracePt t="25855" x="6021388" y="3905250"/>
          <p14:tracePt t="26143" x="6021388" y="3916363"/>
          <p14:tracePt t="26150" x="6021388" y="3929063"/>
          <p14:tracePt t="26199" x="6021388" y="3941763"/>
          <p14:tracePt t="26215" x="6021388" y="3967163"/>
          <p14:tracePt t="26231" x="6021388" y="3992563"/>
          <p14:tracePt t="26239" x="6034088" y="4005263"/>
          <p14:tracePt t="26263" x="6034088" y="4017963"/>
          <p14:tracePt t="26271" x="6034088" y="4029075"/>
          <p14:tracePt t="26279" x="6034088" y="4041775"/>
          <p14:tracePt t="26303" x="6034088" y="4054475"/>
          <p14:tracePt t="26439" x="6034088" y="4079875"/>
          <p14:tracePt t="26447" x="6021388" y="4105275"/>
          <p14:tracePt t="26454" x="6008688" y="4117975"/>
          <p14:tracePt t="26462" x="5983288" y="4141788"/>
          <p14:tracePt t="26470" x="5957888" y="4154488"/>
          <p14:tracePt t="26478" x="5932488" y="4179888"/>
          <p14:tracePt t="26486" x="5908675" y="4192588"/>
          <p14:tracePt t="26494" x="5883275" y="4217988"/>
          <p14:tracePt t="26502" x="5870575" y="4217988"/>
          <p14:tracePt t="26510" x="5857875" y="4241800"/>
          <p14:tracePt t="26519" x="5845175" y="4241800"/>
          <p14:tracePt t="26527" x="5821363" y="4254500"/>
          <p14:tracePt t="26535" x="5821363" y="4267200"/>
          <p14:tracePt t="26543" x="5795963" y="4267200"/>
          <p14:tracePt t="26561" x="5770563" y="4279900"/>
          <p14:tracePt t="26568" x="5757863" y="4279900"/>
          <p14:tracePt t="26576" x="5745163" y="4292600"/>
          <p14:tracePt t="26584" x="5708650" y="4305300"/>
          <p14:tracePt t="26592" x="5645150" y="4305300"/>
          <p14:tracePt t="26601" x="5570538" y="4318000"/>
          <p14:tracePt t="26608" x="5432425" y="4341813"/>
          <p14:tracePt t="26616" x="5281613" y="4341813"/>
          <p14:tracePt t="26624" x="5119688" y="4341813"/>
          <p14:tracePt t="26632" x="4932363" y="4341813"/>
          <p14:tracePt t="26640" x="4732338" y="4341813"/>
          <p14:tracePt t="26648" x="4530725" y="4341813"/>
          <p14:tracePt t="26656" x="4318000" y="4341813"/>
          <p14:tracePt t="26664" x="4117975" y="4341813"/>
          <p14:tracePt t="26672" x="3930650" y="4341813"/>
          <p14:tracePt t="26680" x="3756025" y="4341813"/>
          <p14:tracePt t="26688" x="3617913" y="4354513"/>
          <p14:tracePt t="26696" x="3530600" y="4367213"/>
          <p14:tracePt t="26704" x="3392488" y="4367213"/>
          <p14:tracePt t="26711" x="3228975" y="4367213"/>
          <p14:tracePt t="26720" x="3079750" y="4367213"/>
          <p14:tracePt t="26729" x="2954338" y="4367213"/>
          <p14:tracePt t="26736" x="2854325" y="4367213"/>
          <p14:tracePt t="26745" x="2754313" y="4367213"/>
          <p14:tracePt t="26752" x="2716213" y="4367213"/>
          <p14:tracePt t="26762" x="2703513" y="4367213"/>
          <p14:tracePt t="26768" x="2690813" y="4367213"/>
          <p14:tracePt t="26776" x="2654300" y="4354513"/>
          <p14:tracePt t="26784" x="2641600" y="4354513"/>
          <p14:tracePt t="26792" x="2603500" y="4354513"/>
          <p14:tracePt t="26800" x="2565400" y="4330700"/>
          <p14:tracePt t="26808" x="2516188" y="4305300"/>
          <p14:tracePt t="26816" x="2490788" y="4305300"/>
          <p14:tracePt t="26824" x="2452688" y="4292600"/>
          <p14:tracePt t="26832" x="2452688" y="4279900"/>
          <p14:tracePt t="26840" x="2428875" y="4267200"/>
          <p14:tracePt t="26864" x="2416175" y="4254500"/>
          <p14:tracePt t="26967" x="2416175" y="4279900"/>
          <p14:tracePt t="26983" x="2441575" y="4292600"/>
          <p14:tracePt t="26990" x="2465388" y="4292600"/>
          <p14:tracePt t="26998" x="2490788" y="4292600"/>
          <p14:tracePt t="27151" x="2503488" y="4279900"/>
          <p14:tracePt t="27183" x="2516188" y="4279900"/>
          <p14:tracePt t="27190" x="2516188" y="4267200"/>
          <p14:tracePt t="27206" x="2528888" y="4267200"/>
          <p14:tracePt t="27239" x="2541588" y="4267200"/>
          <p14:tracePt t="27255" x="2565400" y="4267200"/>
          <p14:tracePt t="27271" x="2578100" y="4267200"/>
          <p14:tracePt t="27288" x="2603500" y="4267200"/>
          <p14:tracePt t="27304" x="2616200" y="4267200"/>
          <p14:tracePt t="27320" x="2641600" y="4267200"/>
          <p14:tracePt t="27336" x="2654300" y="4254500"/>
          <p14:tracePt t="27487" x="2678113" y="4254500"/>
          <p14:tracePt t="27511" x="2690813" y="4254500"/>
          <p14:tracePt t="27559" x="2703513" y="4267200"/>
          <p14:tracePt t="27574" x="2716213" y="4267200"/>
          <p14:tracePt t="27598" x="2728913" y="4267200"/>
          <p14:tracePt t="27622" x="2754313" y="4279900"/>
          <p14:tracePt t="27639" x="2767013" y="4279900"/>
          <p14:tracePt t="27655" x="2778125" y="4279900"/>
          <p14:tracePt t="27671" x="2790825" y="4279900"/>
          <p14:tracePt t="27679" x="2803525" y="4279900"/>
          <p14:tracePt t="27695" x="2816225" y="4279900"/>
          <p14:tracePt t="27703" x="2828925" y="4279900"/>
          <p14:tracePt t="27719" x="2841625" y="4279900"/>
          <p14:tracePt t="27726" x="2854325" y="4279900"/>
          <p14:tracePt t="27735" x="2867025" y="4279900"/>
          <p14:tracePt t="27743" x="2879725" y="4279900"/>
          <p14:tracePt t="27751" x="2890838" y="4279900"/>
          <p14:tracePt t="27760" x="2903538" y="4279900"/>
          <p14:tracePt t="27775" x="2928938" y="4279900"/>
          <p14:tracePt t="27783" x="2941638" y="4279900"/>
          <p14:tracePt t="27791" x="2954338" y="4279900"/>
          <p14:tracePt t="27799" x="2979738" y="4279900"/>
          <p14:tracePt t="27807" x="2992438" y="4279900"/>
          <p14:tracePt t="27823" x="3003550" y="4279900"/>
          <p14:tracePt t="27831" x="3016250" y="4279900"/>
          <p14:tracePt t="28015" x="3028950" y="4279900"/>
          <p14:tracePt t="28087" x="3041650" y="4279900"/>
          <p14:tracePt t="28095" x="3054350" y="4279900"/>
          <p14:tracePt t="28102" x="3067050" y="4279900"/>
          <p14:tracePt t="28118" x="3079750" y="4279900"/>
          <p14:tracePt t="28126" x="3092450" y="4279900"/>
          <p14:tracePt t="28135" x="3103563" y="4279900"/>
          <p14:tracePt t="28143" x="3116263" y="4279900"/>
          <p14:tracePt t="28151" x="3128963" y="4279900"/>
          <p14:tracePt t="28159" x="3141663" y="4279900"/>
          <p14:tracePt t="28194" x="3154363" y="4279900"/>
          <p14:tracePt t="28200" x="3167063" y="4279900"/>
          <p14:tracePt t="28208" x="3179763" y="4279900"/>
          <p14:tracePt t="28216" x="3192463" y="4279900"/>
          <p14:tracePt t="28224" x="3216275" y="4279900"/>
          <p14:tracePt t="28240" x="3241675" y="4279900"/>
          <p14:tracePt t="28248" x="3254375" y="4279900"/>
          <p14:tracePt t="28256" x="3292475" y="4279900"/>
          <p14:tracePt t="28264" x="3328988" y="4279900"/>
          <p14:tracePt t="28272" x="3354388" y="4279900"/>
          <p14:tracePt t="28280" x="3405188" y="4279900"/>
          <p14:tracePt t="28288" x="3441700" y="4279900"/>
          <p14:tracePt t="28296" x="3467100" y="4279900"/>
          <p14:tracePt t="28304" x="3492500" y="4279900"/>
          <p14:tracePt t="28313" x="3541713" y="4279900"/>
          <p14:tracePt t="28320" x="3579813" y="4279900"/>
          <p14:tracePt t="28328" x="3617913" y="4279900"/>
          <p14:tracePt t="28336" x="3667125" y="4279900"/>
          <p14:tracePt t="28345" x="3717925" y="4279900"/>
          <p14:tracePt t="28352" x="3767138" y="4279900"/>
          <p14:tracePt t="28363" x="3817938" y="4279900"/>
          <p14:tracePt t="28368" x="3867150" y="4279900"/>
          <p14:tracePt t="28379" x="3930650" y="4279900"/>
          <p14:tracePt t="28384" x="3979863" y="4279900"/>
          <p14:tracePt t="28392" x="4030663" y="4279900"/>
          <p14:tracePt t="28400" x="4081463" y="4279900"/>
          <p14:tracePt t="28408" x="4130675" y="4279900"/>
          <p14:tracePt t="28416" x="4181475" y="4279900"/>
          <p14:tracePt t="28424" x="4217988" y="4279900"/>
          <p14:tracePt t="28432" x="4243388" y="4279900"/>
          <p14:tracePt t="28440" x="4268788" y="4279900"/>
          <p14:tracePt t="28448" x="4281488" y="4279900"/>
          <p14:tracePt t="28456" x="4294188" y="4279900"/>
          <p14:tracePt t="28464" x="4318000" y="4279900"/>
          <p14:tracePt t="28480" x="4343400" y="4279900"/>
          <p14:tracePt t="28488" x="4356100" y="4279900"/>
          <p14:tracePt t="28495" x="4381500" y="4279900"/>
          <p14:tracePt t="28504" x="4406900" y="4279900"/>
          <p14:tracePt t="28512" x="4430713" y="4279900"/>
          <p14:tracePt t="28520" x="4443413" y="4279900"/>
          <p14:tracePt t="28528" x="4481513" y="4279900"/>
          <p14:tracePt t="28536" x="4494213" y="4279900"/>
          <p14:tracePt t="28545" x="4543425" y="4279900"/>
          <p14:tracePt t="28552" x="4581525" y="4279900"/>
          <p14:tracePt t="28562" x="4619625" y="4279900"/>
          <p14:tracePt t="28568" x="4656138" y="4267200"/>
          <p14:tracePt t="28584" x="4668838" y="4267200"/>
          <p14:tracePt t="28593" x="4706938" y="4267200"/>
          <p14:tracePt t="28600" x="4719638" y="4254500"/>
          <p14:tracePt t="28608" x="4732338" y="4241800"/>
          <p14:tracePt t="28616" x="4756150" y="4241800"/>
          <p14:tracePt t="28624" x="4781550" y="4241800"/>
          <p14:tracePt t="28632" x="4794250" y="4241800"/>
          <p14:tracePt t="28640" x="4832350" y="4241800"/>
          <p14:tracePt t="28648" x="4843463" y="4241800"/>
          <p14:tracePt t="28656" x="4894263" y="4217988"/>
          <p14:tracePt t="28664" x="4906963" y="4217988"/>
          <p14:tracePt t="28672" x="4968875" y="4205288"/>
          <p14:tracePt t="28680" x="4994275" y="4205288"/>
          <p14:tracePt t="28688" x="5032375" y="4205288"/>
          <p14:tracePt t="28695" x="5045075" y="4192588"/>
          <p14:tracePt t="28704" x="5081588" y="4192588"/>
          <p14:tracePt t="28711" x="5094288" y="4192588"/>
          <p14:tracePt t="29575" x="5094288" y="4205288"/>
          <p14:tracePt t="29599" x="5094288" y="4217988"/>
          <p14:tracePt t="29606" x="5094288" y="4241800"/>
          <p14:tracePt t="29622" x="5081588" y="4254500"/>
          <p14:tracePt t="29638" x="5081588" y="4267200"/>
          <p14:tracePt t="29647" x="5068888" y="4279900"/>
          <p14:tracePt t="29655" x="5068888" y="4292600"/>
          <p14:tracePt t="29663" x="5068888" y="4305300"/>
          <p14:tracePt t="29671" x="5057775" y="4330700"/>
          <p14:tracePt t="29679" x="5045075" y="4341813"/>
          <p14:tracePt t="29695" x="5045075" y="4354513"/>
          <p14:tracePt t="29703" x="5032375" y="4354513"/>
          <p14:tracePt t="29718" x="5019675" y="4367213"/>
          <p14:tracePt t="29911" x="5019675" y="4392613"/>
          <p14:tracePt t="32311" x="5019675" y="4418013"/>
          <p14:tracePt t="32318" x="5006975" y="4418013"/>
          <p14:tracePt t="32326" x="4994275" y="4443413"/>
          <p14:tracePt t="32334" x="4968875" y="4454525"/>
          <p14:tracePt t="32342" x="4956175" y="4479925"/>
          <p14:tracePt t="32350" x="4945063" y="4492625"/>
          <p14:tracePt t="32359" x="4919663" y="4505325"/>
          <p14:tracePt t="32367" x="4881563" y="4530725"/>
          <p14:tracePt t="32375" x="4819650" y="4554538"/>
          <p14:tracePt t="32384" x="4768850" y="4567238"/>
          <p14:tracePt t="32394" x="4743450" y="4592638"/>
          <p14:tracePt t="32400" x="4656138" y="4618038"/>
          <p14:tracePt t="32409" x="4594225" y="4643438"/>
          <p14:tracePt t="32416" x="4518025" y="4667250"/>
          <p14:tracePt t="32424" x="4456113" y="4679950"/>
          <p14:tracePt t="32432" x="4381500" y="4718050"/>
          <p14:tracePt t="32440" x="4281488" y="4718050"/>
          <p14:tracePt t="32448" x="4230688" y="4730750"/>
          <p14:tracePt t="32456" x="4156075" y="4730750"/>
          <p14:tracePt t="32464" x="4105275" y="4743450"/>
          <p14:tracePt t="32472" x="4081463" y="4743450"/>
          <p14:tracePt t="32480" x="4056063" y="4743450"/>
          <p14:tracePt t="32496" x="4043363" y="4743450"/>
          <p14:tracePt t="32520" x="4017963" y="4743450"/>
          <p14:tracePt t="32536" x="3992563" y="4743450"/>
          <p14:tracePt t="32545" x="3979863" y="4743450"/>
          <p14:tracePt t="32552" x="3943350" y="4743450"/>
          <p14:tracePt t="32560" x="3905250" y="4743450"/>
          <p14:tracePt t="32567" x="3867150" y="4743450"/>
          <p14:tracePt t="32576" x="3843338" y="4743450"/>
          <p14:tracePt t="32583" x="3817938" y="4743450"/>
          <p14:tracePt t="32671" x="3792538" y="4743450"/>
          <p14:tracePt t="32679" x="3779838" y="4743450"/>
          <p14:tracePt t="32735" x="3767138" y="4743450"/>
          <p14:tracePt t="32751" x="3756025" y="4743450"/>
          <p14:tracePt t="32759" x="3743325" y="4743450"/>
          <p14:tracePt t="32766" x="3730625" y="4743450"/>
          <p14:tracePt t="32775" x="3717925" y="4743450"/>
          <p14:tracePt t="32815" x="3705225" y="4743450"/>
          <p14:tracePt t="32935" x="3692525" y="4743450"/>
          <p14:tracePt t="32951" x="3679825" y="4743450"/>
          <p14:tracePt t="32975" x="3667125" y="4743450"/>
          <p14:tracePt t="33095" x="3654425" y="4743450"/>
          <p14:tracePt t="34591" x="3630613" y="4743450"/>
          <p14:tracePt t="34598" x="3592513" y="4743450"/>
          <p14:tracePt t="34607" x="3567113" y="4779963"/>
          <p14:tracePt t="34614" x="3541713" y="4779963"/>
          <p14:tracePt t="34622" x="3517900" y="4818063"/>
          <p14:tracePt t="34630" x="3467100" y="4830763"/>
          <p14:tracePt t="34638" x="3454400" y="4856163"/>
          <p14:tracePt t="34647" x="3429000" y="4856163"/>
          <p14:tracePt t="34655" x="3405188" y="4868863"/>
          <p14:tracePt t="34663" x="3379788" y="4879975"/>
          <p14:tracePt t="34679" x="3341688" y="4892675"/>
          <p14:tracePt t="34695" x="3328988" y="4905375"/>
          <p14:tracePt t="34703" x="3317875" y="4905375"/>
          <p14:tracePt t="34711" x="3305175" y="4905375"/>
          <p14:tracePt t="34719" x="3292475" y="4905375"/>
          <p14:tracePt t="34727" x="3279775" y="4918075"/>
          <p14:tracePt t="34735" x="3267075" y="4918075"/>
          <p14:tracePt t="34743" x="3228975" y="4943475"/>
          <p14:tracePt t="34751" x="3216275" y="4943475"/>
          <p14:tracePt t="34759" x="3192463" y="4943475"/>
          <p14:tracePt t="34767" x="3167063" y="4956175"/>
          <p14:tracePt t="34775" x="3128963" y="4968875"/>
          <p14:tracePt t="34783" x="3116263" y="4968875"/>
          <p14:tracePt t="34791" x="3103563" y="4968875"/>
          <p14:tracePt t="34799" x="3079750" y="4968875"/>
          <p14:tracePt t="34808" x="3079750" y="4981575"/>
          <p14:tracePt t="34815" x="3054350" y="4992688"/>
          <p14:tracePt t="34823" x="3041650" y="4992688"/>
          <p14:tracePt t="34831" x="3016250" y="4992688"/>
          <p14:tracePt t="34838" x="2992438" y="5005388"/>
          <p14:tracePt t="34847" x="2954338" y="5030788"/>
          <p14:tracePt t="34863" x="2916238" y="5030788"/>
          <p14:tracePt t="34871" x="2903538" y="5043488"/>
          <p14:tracePt t="34879" x="2890838" y="5043488"/>
          <p14:tracePt t="35839" x="2903538" y="5043488"/>
          <p14:tracePt t="35846" x="2928938" y="5056188"/>
          <p14:tracePt t="35854" x="2979738" y="5068888"/>
          <p14:tracePt t="35862" x="3016250" y="5068888"/>
          <p14:tracePt t="35870" x="3028950" y="5068888"/>
          <p14:tracePt t="35878" x="3054350" y="5081588"/>
          <p14:tracePt t="35886" x="3067050" y="5081588"/>
          <p14:tracePt t="35894" x="3092450" y="5081588"/>
          <p14:tracePt t="35902" x="3116263" y="5092700"/>
          <p14:tracePt t="35911" x="3141663" y="5092700"/>
          <p14:tracePt t="35919" x="3154363" y="5092700"/>
          <p14:tracePt t="35927" x="3192463" y="5092700"/>
          <p14:tracePt t="35935" x="3205163" y="5092700"/>
          <p14:tracePt t="35943" x="3216275" y="5092700"/>
          <p14:tracePt t="35951" x="3241675" y="5118100"/>
          <p14:tracePt t="35967" x="3279775" y="5130800"/>
          <p14:tracePt t="35984" x="3305175" y="5130800"/>
          <p14:tracePt t="35993" x="3328988" y="5143500"/>
          <p14:tracePt t="36000" x="3341688" y="5156200"/>
          <p14:tracePt t="36010" x="3367088" y="5168900"/>
          <p14:tracePt t="36024" x="3379788" y="5181600"/>
          <p14:tracePt t="36032" x="3392488" y="5181600"/>
          <p14:tracePt t="36097" x="3405188" y="5181600"/>
          <p14:tracePt t="36112" x="3405188" y="5194300"/>
          <p14:tracePt t="36142" x="3405188" y="5205413"/>
          <p14:tracePt t="36159" x="3405188" y="5230813"/>
          <p14:tracePt t="36200" x="3405188" y="5243513"/>
          <p14:tracePt t="36304" x="3405188" y="5268913"/>
          <p14:tracePt t="36327" x="3405188" y="5281613"/>
          <p14:tracePt t="36367" x="3405188" y="5294313"/>
          <p14:tracePt t="36983" x="3405188" y="5305425"/>
          <p14:tracePt t="36999" x="3417888" y="5305425"/>
          <p14:tracePt t="37014" x="3429000" y="5305425"/>
          <p14:tracePt t="37030" x="3441700" y="5305425"/>
          <p14:tracePt t="37054" x="3454400" y="5305425"/>
          <p14:tracePt t="37063" x="3467100" y="5305425"/>
          <p14:tracePt t="37079" x="3492500" y="5305425"/>
          <p14:tracePt t="37087" x="3505200" y="5305425"/>
          <p14:tracePt t="37095" x="3517900" y="5305425"/>
          <p14:tracePt t="37103" x="3530600" y="5305425"/>
          <p14:tracePt t="37184" x="3541713" y="5305425"/>
          <p14:tracePt t="37200" x="3554413" y="5305425"/>
          <p14:tracePt t="37208" x="3579813" y="5305425"/>
          <p14:tracePt t="37224" x="3605213" y="5305425"/>
          <p14:tracePt t="37231" x="3630613" y="5305425"/>
          <p14:tracePt t="37239" x="3667125" y="5305425"/>
          <p14:tracePt t="37247" x="3705225" y="5294313"/>
          <p14:tracePt t="37255" x="3756025" y="5294313"/>
          <p14:tracePt t="37263" x="3856038" y="5294313"/>
          <p14:tracePt t="37271" x="3968750" y="5294313"/>
          <p14:tracePt t="37279" x="4092575" y="5294313"/>
          <p14:tracePt t="37287" x="4168775" y="5294313"/>
          <p14:tracePt t="37295" x="4243388" y="5294313"/>
          <p14:tracePt t="37303" x="4294188" y="5294313"/>
          <p14:tracePt t="37311" x="4330700" y="5294313"/>
          <p14:tracePt t="37319" x="4368800" y="5294313"/>
          <p14:tracePt t="37327" x="4381500" y="5294313"/>
          <p14:tracePt t="37335" x="4406900" y="5294313"/>
          <p14:tracePt t="37343" x="4418013" y="5294313"/>
          <p14:tracePt t="37351" x="4430713" y="5294313"/>
          <p14:tracePt t="37359" x="4456113" y="5294313"/>
          <p14:tracePt t="37367" x="4468813" y="5294313"/>
          <p14:tracePt t="37375" x="4494213" y="5294313"/>
          <p14:tracePt t="37394" x="4518025" y="5294313"/>
          <p14:tracePt t="37400" x="4530725" y="5294313"/>
          <p14:tracePt t="37424" x="4556125" y="5294313"/>
          <p14:tracePt t="37432" x="4556125" y="5305425"/>
          <p14:tracePt t="37488" x="4568825" y="5305425"/>
          <p14:tracePt t="37514" x="4568825" y="5318125"/>
          <p14:tracePt t="37561" x="4568825" y="5330825"/>
          <p14:tracePt t="37576" x="4568825" y="5343525"/>
          <p14:tracePt t="37591" x="4568825" y="5356225"/>
          <p14:tracePt t="37608" x="4568825" y="5368925"/>
          <p14:tracePt t="37624" x="4568825" y="5381625"/>
          <p14:tracePt t="37664" x="4568825" y="5407025"/>
          <p14:tracePt t="37680" x="4568825" y="5418138"/>
          <p14:tracePt t="37720" x="4568825" y="5430838"/>
          <p14:tracePt t="37736" x="4568825" y="5443538"/>
          <p14:tracePt t="37752" x="4568825" y="5456238"/>
          <p14:tracePt t="37777" x="4568825" y="5468938"/>
          <p14:tracePt t="37784" x="4568825" y="5481638"/>
          <p14:tracePt t="37800" x="4568825" y="5494338"/>
          <p14:tracePt t="37826" x="4556125" y="5507038"/>
          <p14:tracePt t="37841" x="4556125" y="5518150"/>
          <p14:tracePt t="37848" x="4556125" y="5530850"/>
          <p14:tracePt t="37864" x="4556125" y="5543550"/>
          <p14:tracePt t="37872" x="4543425" y="5543550"/>
          <p14:tracePt t="37880" x="4543425" y="5556250"/>
          <p14:tracePt t="37913" x="4543425" y="5568950"/>
          <p14:tracePt t="37929" x="4543425" y="5581650"/>
          <p14:tracePt t="38002" x="4543425" y="5594350"/>
          <p14:tracePt t="38033" x="4543425" y="5607050"/>
          <p14:tracePt t="39183" x="4543425" y="5619750"/>
          <p14:tracePt t="39199" x="4568825" y="5619750"/>
          <p14:tracePt t="39206" x="4581525" y="5619750"/>
          <p14:tracePt t="39214" x="4606925" y="5619750"/>
          <p14:tracePt t="39223" x="4643438" y="5619750"/>
          <p14:tracePt t="39230" x="4668838" y="5619750"/>
          <p14:tracePt t="39239" x="4706938" y="5619750"/>
          <p14:tracePt t="39247" x="4743450" y="5619750"/>
          <p14:tracePt t="39255" x="4756150" y="5619750"/>
          <p14:tracePt t="39263" x="4794250" y="5643563"/>
          <p14:tracePt t="39271" x="4806950" y="5643563"/>
          <p14:tracePt t="39279" x="4832350" y="5643563"/>
          <p14:tracePt t="39286" x="4843463" y="5643563"/>
          <p14:tracePt t="39303" x="4856163" y="5643563"/>
          <p14:tracePt t="39319" x="4868863" y="5643563"/>
          <p14:tracePt t="39343" x="4881563" y="5656263"/>
          <p14:tracePt t="39359" x="4894263" y="5656263"/>
          <p14:tracePt t="39367" x="4906963" y="5656263"/>
          <p14:tracePt t="39375" x="4932363" y="5668963"/>
          <p14:tracePt t="39383" x="4956175" y="5668963"/>
          <p14:tracePt t="39391" x="4968875" y="5681663"/>
          <p14:tracePt t="39399" x="4968875" y="5694363"/>
          <p14:tracePt t="39407" x="5006975" y="5694363"/>
          <p14:tracePt t="39415" x="5019675" y="5707063"/>
          <p14:tracePt t="39424" x="5032375" y="5707063"/>
          <p14:tracePt t="39431" x="5045075" y="5719763"/>
          <p14:tracePt t="39439" x="5057775" y="5719763"/>
          <p14:tracePt t="39488" x="5057775" y="5732463"/>
          <p14:tracePt t="39503" x="5081588" y="5743575"/>
          <p14:tracePt t="39519" x="5081588" y="5756275"/>
          <p14:tracePt t="39535" x="5081588" y="5768975"/>
          <p14:tracePt t="39551" x="5081588" y="5781675"/>
          <p14:tracePt t="39559" x="5081588" y="5794375"/>
          <p14:tracePt t="39567" x="5081588" y="5807075"/>
          <p14:tracePt t="39583" x="5081588" y="5819775"/>
          <p14:tracePt t="39591" x="5081588" y="5832475"/>
          <p14:tracePt t="39599" x="5081588" y="5843588"/>
          <p14:tracePt t="39624" x="5081588" y="5856288"/>
          <p14:tracePt t="39648" x="5081588" y="5868988"/>
          <p14:tracePt t="41671" x="5094288" y="5894388"/>
          <p14:tracePt t="41678" x="5094288" y="5907088"/>
          <p14:tracePt t="41686" x="5094288" y="5919788"/>
          <p14:tracePt t="41694" x="5094288" y="5945188"/>
          <p14:tracePt t="41702" x="5094288" y="5969000"/>
          <p14:tracePt t="41710" x="5094288" y="5994400"/>
          <p14:tracePt t="41718" x="5094288" y="6007100"/>
          <p14:tracePt t="41726" x="5094288" y="6045200"/>
          <p14:tracePt t="41734" x="5081588" y="6069013"/>
          <p14:tracePt t="41743" x="5068888" y="6094413"/>
          <p14:tracePt t="41751" x="5045075" y="6119813"/>
          <p14:tracePt t="41759" x="5019675" y="6132513"/>
          <p14:tracePt t="41767" x="4981575" y="6181725"/>
          <p14:tracePt t="41775" x="4956175" y="6194425"/>
          <p14:tracePt t="41783" x="4906963" y="6232525"/>
          <p14:tracePt t="41792" x="4868863" y="6245225"/>
          <p14:tracePt t="41799" x="4806950" y="6281738"/>
          <p14:tracePt t="41808" x="4768850" y="6307138"/>
          <p14:tracePt t="41815" x="4719638" y="6319838"/>
          <p14:tracePt t="41823" x="4643438" y="6345238"/>
          <p14:tracePt t="41831" x="4594225" y="6345238"/>
          <p14:tracePt t="41840" x="4518025" y="6370638"/>
          <p14:tracePt t="41847" x="4418013" y="6381750"/>
          <p14:tracePt t="41855" x="4356100" y="6394450"/>
          <p14:tracePt t="41863" x="4256088" y="6407150"/>
          <p14:tracePt t="41871" x="4156075" y="6419850"/>
          <p14:tracePt t="41879" x="4043363" y="6432550"/>
          <p14:tracePt t="41887" x="3917950" y="6432550"/>
          <p14:tracePt t="41895" x="3792538" y="6432550"/>
          <p14:tracePt t="41903" x="3654425" y="6432550"/>
          <p14:tracePt t="41911" x="3517900" y="6432550"/>
          <p14:tracePt t="41920" x="3405188" y="6432550"/>
          <p14:tracePt t="41928" x="3317875" y="6457950"/>
          <p14:tracePt t="41936" x="3205163" y="6457950"/>
          <p14:tracePt t="41944" x="3128963" y="6457950"/>
          <p14:tracePt t="41952" x="3028950" y="6457950"/>
          <p14:tracePt t="41960" x="2967038" y="6457950"/>
          <p14:tracePt t="41968" x="2879725" y="6457950"/>
          <p14:tracePt t="41976" x="2816225" y="6457950"/>
          <p14:tracePt t="41984" x="2728913" y="6457950"/>
          <p14:tracePt t="41993" x="2667000" y="6457950"/>
          <p14:tracePt t="42000" x="2541588" y="6457950"/>
          <p14:tracePt t="42008" x="2465388" y="6457950"/>
          <p14:tracePt t="42016" x="2339975" y="6457950"/>
          <p14:tracePt t="42025" x="2228850" y="6457950"/>
          <p14:tracePt t="42032" x="2139950" y="6457950"/>
          <p14:tracePt t="42043" x="2039938" y="6457950"/>
          <p14:tracePt t="42048" x="1952625" y="6457950"/>
          <p14:tracePt t="42056" x="1914525" y="6457950"/>
          <p14:tracePt t="42064" x="1878013" y="6457950"/>
          <p14:tracePt t="42073" x="1865313" y="6457950"/>
          <p14:tracePt t="42080" x="1852613" y="6457950"/>
          <p14:tracePt t="42096" x="1839913" y="6457950"/>
          <p14:tracePt t="42112" x="1814513" y="6457950"/>
          <p14:tracePt t="42120" x="1752600" y="6457950"/>
          <p14:tracePt t="42128" x="1701800" y="6457950"/>
          <p14:tracePt t="42144" x="1565275" y="6457950"/>
          <p14:tracePt t="42152" x="1476375" y="6457950"/>
          <p14:tracePt t="42160" x="1427163" y="6457950"/>
          <p14:tracePt t="42168" x="1389063" y="6457950"/>
          <p14:tracePt t="42176" x="1352550" y="6457950"/>
          <p14:tracePt t="42184" x="1327150" y="6445250"/>
          <p14:tracePt t="42193" x="1314450" y="6445250"/>
          <p14:tracePt t="42200" x="1301750" y="6445250"/>
          <p14:tracePt t="42208" x="1289050" y="6445250"/>
          <p14:tracePt t="42225" x="1276350" y="6445250"/>
          <p14:tracePt t="42248" x="1263650" y="6445250"/>
          <p14:tracePt t="42272" x="1252538" y="6445250"/>
          <p14:tracePt t="42314" x="1239838" y="6445250"/>
          <p14:tracePt t="42328" x="1214438" y="6445250"/>
          <p14:tracePt t="42353" x="1201738" y="6445250"/>
          <p14:tracePt t="42402" x="1201738" y="6432550"/>
          <p14:tracePt t="42409" x="1189038" y="6432550"/>
          <p14:tracePt t="42432" x="1189038" y="6419850"/>
          <p14:tracePt t="42488" x="1189038" y="6407150"/>
          <p14:tracePt t="42504" x="1214438" y="6407150"/>
          <p14:tracePt t="42520" x="1227138" y="6394450"/>
          <p14:tracePt t="42528" x="1239838" y="6394450"/>
          <p14:tracePt t="42544" x="1263650" y="6381750"/>
          <p14:tracePt t="42617" x="1276350" y="6381750"/>
          <p14:tracePt t="42671" x="1289050" y="6381750"/>
          <p14:tracePt t="42679" x="1301750" y="6381750"/>
          <p14:tracePt t="42695" x="1314450" y="6381750"/>
          <p14:tracePt t="42847" x="1327150" y="6381750"/>
          <p14:tracePt t="42855" x="1339850" y="6381750"/>
          <p14:tracePt t="42862" x="1352550" y="6381750"/>
          <p14:tracePt t="42894" x="1363663" y="6381750"/>
          <p14:tracePt t="42920" x="1376363" y="6381750"/>
          <p14:tracePt t="42943" x="1389063" y="6381750"/>
          <p14:tracePt t="43887" x="1414463" y="6370638"/>
          <p14:tracePt t="43894" x="1427163" y="6370638"/>
          <p14:tracePt t="43902" x="1465263" y="6370638"/>
          <p14:tracePt t="43910" x="1514475" y="6370638"/>
          <p14:tracePt t="43918" x="1565275" y="6370638"/>
          <p14:tracePt t="43927" x="1614488" y="6370638"/>
          <p14:tracePt t="43935" x="1639888" y="6370638"/>
          <p14:tracePt t="43943" x="1677988" y="6370638"/>
          <p14:tracePt t="43951" x="1714500" y="6381750"/>
          <p14:tracePt t="43959" x="1739900" y="6381750"/>
          <p14:tracePt t="43967" x="1752600" y="6381750"/>
          <p14:tracePt t="43983" x="1765300" y="6381750"/>
          <p14:tracePt t="43991" x="1778000" y="6394450"/>
          <p14:tracePt t="43999" x="1790700" y="6394450"/>
          <p14:tracePt t="44007" x="1801813" y="6394450"/>
          <p14:tracePt t="44015" x="1827213" y="6394450"/>
          <p14:tracePt t="44023" x="1852613" y="6394450"/>
          <p14:tracePt t="44031" x="1878013" y="6394450"/>
          <p14:tracePt t="44039" x="1890713" y="6394450"/>
          <p14:tracePt t="44047" x="1939925" y="6407150"/>
          <p14:tracePt t="44055" x="1952625" y="6407150"/>
          <p14:tracePt t="44063" x="1978025" y="6407150"/>
          <p14:tracePt t="44071" x="2027238" y="6407150"/>
          <p14:tracePt t="44079" x="2090738" y="6419850"/>
          <p14:tracePt t="44087" x="2127250" y="6419850"/>
          <p14:tracePt t="44095" x="2190750" y="6432550"/>
          <p14:tracePt t="44103" x="2252663" y="6445250"/>
          <p14:tracePt t="44111" x="2290763" y="6445250"/>
          <p14:tracePt t="44119" x="2365375" y="6457950"/>
          <p14:tracePt t="44126" x="2416175" y="6457950"/>
          <p14:tracePt t="44139" x="2465388" y="6470650"/>
          <p14:tracePt t="44143" x="2516188" y="6470650"/>
          <p14:tracePt t="44151" x="2590800" y="6470650"/>
          <p14:tracePt t="44159" x="2667000" y="6470650"/>
          <p14:tracePt t="44167" x="2741613" y="6470650"/>
          <p14:tracePt t="44175" x="2828925" y="6470650"/>
          <p14:tracePt t="44183" x="2928938" y="6470650"/>
          <p14:tracePt t="44191" x="3028950" y="6494463"/>
          <p14:tracePt t="44199" x="3092450" y="6494463"/>
          <p14:tracePt t="44207" x="3167063" y="6494463"/>
          <p14:tracePt t="44215" x="3216275" y="6494463"/>
          <p14:tracePt t="44223" x="3254375" y="6507163"/>
          <p14:tracePt t="44231" x="3292475" y="6507163"/>
          <p14:tracePt t="44239" x="3305175" y="6519863"/>
          <p14:tracePt t="44247" x="3328988" y="6519863"/>
          <p14:tracePt t="44255" x="3341688" y="6519863"/>
          <p14:tracePt t="44263" x="3354388" y="6519863"/>
          <p14:tracePt t="44271" x="3367088" y="6519863"/>
          <p14:tracePt t="44279" x="3405188" y="6519863"/>
          <p14:tracePt t="44286" x="3429000" y="6519863"/>
          <p14:tracePt t="44296" x="3467100" y="6519863"/>
          <p14:tracePt t="44304" x="3492500" y="6519863"/>
          <p14:tracePt t="44312" x="3530600" y="6545263"/>
          <p14:tracePt t="44320" x="3554413" y="6545263"/>
          <p14:tracePt t="44328" x="3579813" y="6545263"/>
          <p14:tracePt t="44344" x="3605213" y="6545263"/>
          <p14:tracePt t="44352" x="3617913" y="6545263"/>
          <p14:tracePt t="44360" x="3630613" y="6545263"/>
          <p14:tracePt t="44368" x="3654425" y="6545263"/>
          <p14:tracePt t="44376" x="3679825" y="6545263"/>
          <p14:tracePt t="44384" x="3705225" y="6545263"/>
          <p14:tracePt t="44392" x="3743325" y="6545263"/>
          <p14:tracePt t="44401" x="3805238" y="6545263"/>
          <p14:tracePt t="44408" x="3905250" y="6545263"/>
          <p14:tracePt t="44416" x="3979863" y="6545263"/>
          <p14:tracePt t="44425" x="4081463" y="6545263"/>
          <p14:tracePt t="44432" x="4130675" y="6545263"/>
          <p14:tracePt t="44441" x="4156075" y="6545263"/>
          <p14:tracePt t="44448" x="4205288" y="6545263"/>
          <p14:tracePt t="44458" x="4230688" y="6545263"/>
          <p14:tracePt t="44464" x="4243388" y="6545263"/>
          <p14:tracePt t="44473" x="4281488" y="6545263"/>
          <p14:tracePt t="44480" x="4305300" y="6545263"/>
          <p14:tracePt t="44489" x="4330700" y="6545263"/>
          <p14:tracePt t="44496" x="4368800" y="6545263"/>
          <p14:tracePt t="44504" x="4418013" y="6545263"/>
          <p14:tracePt t="44512" x="4481513" y="6545263"/>
          <p14:tracePt t="44520" x="4530725" y="6545263"/>
          <p14:tracePt t="44528" x="4568825" y="6545263"/>
          <p14:tracePt t="44536" x="4581525" y="6545263"/>
          <p14:tracePt t="44544" x="4619625" y="6545263"/>
          <p14:tracePt t="44552" x="4643438" y="6545263"/>
          <p14:tracePt t="44560" x="4656138" y="6545263"/>
          <p14:tracePt t="44568" x="4694238" y="6545263"/>
          <p14:tracePt t="44584" x="4732338" y="6545263"/>
          <p14:tracePt t="44592" x="4756150" y="6545263"/>
          <p14:tracePt t="44600" x="4794250" y="6545263"/>
          <p14:tracePt t="44608" x="4832350" y="6545263"/>
          <p14:tracePt t="44616" x="4881563" y="6545263"/>
          <p14:tracePt t="44623" x="4919663" y="6545263"/>
          <p14:tracePt t="44631" x="4956175" y="6545263"/>
          <p14:tracePt t="44639" x="4994275" y="6545263"/>
          <p14:tracePt t="44647" x="5032375" y="6545263"/>
          <p14:tracePt t="44655" x="5057775" y="6545263"/>
          <p14:tracePt t="44663" x="5081588" y="6545263"/>
          <p14:tracePt t="44671" x="5132388" y="6545263"/>
          <p14:tracePt t="44679" x="5170488" y="6545263"/>
          <p14:tracePt t="44686" x="5207000" y="6545263"/>
          <p14:tracePt t="44695" x="5257800" y="6545263"/>
          <p14:tracePt t="44703" x="5319713" y="6545263"/>
          <p14:tracePt t="44711" x="5394325" y="6545263"/>
          <p14:tracePt t="44719" x="5483225" y="6545263"/>
          <p14:tracePt t="44727" x="5532438" y="6545263"/>
          <p14:tracePt t="44735" x="5595938" y="6545263"/>
          <p14:tracePt t="44743" x="5670550" y="6545263"/>
          <p14:tracePt t="44751" x="5719763" y="6545263"/>
          <p14:tracePt t="44759" x="5770563" y="6545263"/>
          <p14:tracePt t="44767" x="5808663" y="6545263"/>
          <p14:tracePt t="44775" x="5845175" y="6545263"/>
          <p14:tracePt t="44783" x="5883275" y="6545263"/>
          <p14:tracePt t="44791" x="5908675" y="6545263"/>
          <p14:tracePt t="44799" x="5957888" y="6545263"/>
          <p14:tracePt t="44807" x="6008688" y="6545263"/>
          <p14:tracePt t="44815" x="6045200" y="6545263"/>
          <p14:tracePt t="44823" x="6096000" y="6545263"/>
          <p14:tracePt t="44831" x="6157913" y="6545263"/>
          <p14:tracePt t="44839" x="6221413" y="6545263"/>
          <p14:tracePt t="44847" x="6270625" y="6545263"/>
          <p14:tracePt t="44855" x="6334125" y="6545263"/>
          <p14:tracePt t="44863" x="6370638" y="6545263"/>
          <p14:tracePt t="44871" x="6421438" y="6545263"/>
          <p14:tracePt t="44879" x="6459538" y="6545263"/>
          <p14:tracePt t="44887" x="6496050" y="6545263"/>
          <p14:tracePt t="44895" x="6521450" y="6545263"/>
          <p14:tracePt t="44903" x="6572250" y="6545263"/>
          <p14:tracePt t="44911" x="6621463" y="6545263"/>
          <p14:tracePt t="44919" x="6659563" y="6545263"/>
          <p14:tracePt t="44927" x="6708775" y="6545263"/>
          <p14:tracePt t="44935" x="6759575" y="6545263"/>
          <p14:tracePt t="44943" x="6797675" y="6545263"/>
          <p14:tracePt t="44951" x="6821488" y="6545263"/>
          <p14:tracePt t="44959" x="6859588" y="6545263"/>
          <p14:tracePt t="44967" x="6884988" y="6545263"/>
          <p14:tracePt t="44975" x="6897688" y="6545263"/>
          <p14:tracePt t="44983" x="6921500" y="6545263"/>
          <p14:tracePt t="44991" x="6946900" y="6545263"/>
          <p14:tracePt t="44999" x="6985000" y="6545263"/>
          <p14:tracePt t="45007" x="7021513" y="6545263"/>
          <p14:tracePt t="45015" x="7059613" y="6545263"/>
          <p14:tracePt t="45023" x="7097713" y="6545263"/>
          <p14:tracePt t="45031" x="7123113" y="6545263"/>
          <p14:tracePt t="45039" x="7172325" y="6545263"/>
          <p14:tracePt t="45047" x="7210425" y="6545263"/>
          <p14:tracePt t="45055" x="7246938" y="6545263"/>
          <p14:tracePt t="45063" x="7285038" y="6545263"/>
          <p14:tracePt t="45071" x="7323138" y="6545263"/>
          <p14:tracePt t="45079" x="7359650" y="6545263"/>
          <p14:tracePt t="45087" x="7410450" y="6545263"/>
          <p14:tracePt t="45095" x="7459663" y="6545263"/>
          <p14:tracePt t="45103" x="7523163" y="6545263"/>
          <p14:tracePt t="45111" x="7597775" y="6545263"/>
          <p14:tracePt t="45119" x="7697788" y="6545263"/>
          <p14:tracePt t="45127" x="7773988" y="6545263"/>
          <p14:tracePt t="45140" x="7874000" y="6545263"/>
          <p14:tracePt t="45143" x="7948613" y="6545263"/>
          <p14:tracePt t="45151" x="8010525" y="6545263"/>
          <p14:tracePt t="45159" x="8061325" y="6545263"/>
          <p14:tracePt t="45167" x="8161338" y="6545263"/>
          <p14:tracePt t="45175" x="8186738" y="6545263"/>
          <p14:tracePt t="45183" x="8235950" y="6545263"/>
          <p14:tracePt t="45191" x="8286750" y="6545263"/>
          <p14:tracePt t="45199" x="8335963" y="6532563"/>
          <p14:tracePt t="45207" x="8386763" y="6532563"/>
          <p14:tracePt t="45215" x="8424863" y="6519863"/>
          <p14:tracePt t="45223" x="8499475" y="6507163"/>
          <p14:tracePt t="45231" x="8524875" y="6507163"/>
          <p14:tracePt t="45239" x="8574088" y="6494463"/>
          <p14:tracePt t="45247" x="8599488" y="6483350"/>
          <p14:tracePt t="45256" x="8650288" y="6470650"/>
          <p14:tracePt t="45263" x="8686800" y="6457950"/>
          <p14:tracePt t="45271" x="8699500" y="6457950"/>
          <p14:tracePt t="45279" x="8712200" y="6457950"/>
          <p14:tracePt t="45287" x="8724900" y="6457950"/>
          <p14:tracePt t="45295" x="8737600" y="6457950"/>
          <p14:tracePt t="45319" x="8750300" y="6445250"/>
          <p14:tracePt t="45344" x="8763000" y="6445250"/>
          <p14:tracePt t="45352" x="8786813" y="6445250"/>
          <p14:tracePt t="45360" x="8799513" y="6445250"/>
          <p14:tracePt t="45368" x="8850313" y="6445250"/>
          <p14:tracePt t="45376" x="8899525" y="6445250"/>
          <p14:tracePt t="45384" x="8937625" y="6445250"/>
          <p14:tracePt t="45391" x="8986838" y="6445250"/>
          <p14:tracePt t="45400" x="9024938" y="6445250"/>
          <p14:tracePt t="45408" x="9050338" y="6445250"/>
          <p14:tracePt t="45416" x="9088438" y="6445250"/>
          <p14:tracePt t="45432" x="9099550" y="6445250"/>
          <p14:tracePt t="45442" x="9112250" y="6445250"/>
          <p14:tracePt t="45458" x="9137650" y="6445250"/>
          <p14:tracePt t="45464" x="9175750" y="6432550"/>
          <p14:tracePt t="45475" x="9199563" y="6432550"/>
          <p14:tracePt t="45480" x="9212263" y="6432550"/>
          <p14:tracePt t="45488" x="9237663" y="6419850"/>
          <p14:tracePt t="45496" x="9250363" y="6419850"/>
          <p14:tracePt t="45512" x="9263063" y="6419850"/>
          <p14:tracePt t="45528" x="9288463" y="6419850"/>
          <p14:tracePt t="45544" x="9301163" y="6419850"/>
          <p14:tracePt t="45552" x="9312275" y="6407150"/>
          <p14:tracePt t="45568" x="9337675" y="6407150"/>
          <p14:tracePt t="45592" x="9363075" y="6394450"/>
          <p14:tracePt t="45600" x="9375775" y="6381750"/>
          <p14:tracePt t="45616" x="9375775" y="6370638"/>
          <p14:tracePt t="45624" x="9401175" y="6357938"/>
          <p14:tracePt t="45641" x="9413875" y="6345238"/>
          <p14:tracePt t="45721" x="9424988" y="6332538"/>
          <p14:tracePt t="50064" x="9413875" y="6332538"/>
          <p14:tracePt t="50072" x="9401175" y="6345238"/>
          <p14:tracePt t="50080" x="9363075" y="6370638"/>
          <p14:tracePt t="50089" x="9350375" y="6381750"/>
          <p14:tracePt t="50096" x="9312275" y="6419850"/>
          <p14:tracePt t="50105" x="9250363" y="6457950"/>
          <p14:tracePt t="50112" x="9175750" y="6507163"/>
          <p14:tracePt t="50120" x="9088438" y="6557963"/>
          <p14:tracePt t="50128" x="8975725" y="6607175"/>
          <p14:tracePt t="50136" x="8899525" y="6657975"/>
          <p14:tracePt t="50158" x="8750300" y="6757988"/>
          <p14:tracePt t="50160" x="8686800" y="6819900"/>
        </p14:tracePtLst>
      </p14:laserTraceLst>
    </p:ext>
    <p:ext uri="{E180D4A7-C9FB-4DFB-919C-405C955672EB}">
      <p14:showEvtLst xmlns:p14="http://schemas.microsoft.com/office/powerpoint/2010/main">
        <p14:playEvt time="788" objId="6"/>
        <p14:stopEvt time="49228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31BF-D64C-4358-897D-22696486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3</a:t>
            </a:fld>
            <a:endParaRPr lang="en-ID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565DE7-E66C-4CAD-9AE6-023766802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29" y="365514"/>
            <a:ext cx="9593942" cy="6126972"/>
          </a:xfrm>
          <a:prstGeom prst="rect">
            <a:avLst/>
          </a:prstGeom>
        </p:spPr>
      </p:pic>
      <p:pic>
        <p:nvPicPr>
          <p:cNvPr id="2" name="p.3">
            <a:hlinkClick r:id="" action="ppaction://media"/>
            <a:extLst>
              <a:ext uri="{FF2B5EF4-FFF2-40B4-BE49-F238E27FC236}">
                <a16:creationId xmlns:a16="http://schemas.microsoft.com/office/drawing/2014/main" id="{33A404BA-4668-4F47-B79C-A37E84973F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25155" y="62159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1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63"/>
    </mc:Choice>
    <mc:Fallback>
      <p:transition spd="slow" advTm="53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83" x="3514725" y="6238875"/>
          <p14:tracePt t="4110" x="538163" y="6683375"/>
          <p14:tracePt t="4118" x="450850" y="6619875"/>
          <p14:tracePt t="4126" x="363538" y="6557963"/>
          <p14:tracePt t="4134" x="300038" y="6494463"/>
          <p14:tracePt t="4142" x="250825" y="6445250"/>
          <p14:tracePt t="4150" x="238125" y="6419850"/>
          <p14:tracePt t="4159" x="225425" y="6370638"/>
          <p14:tracePt t="4167" x="187325" y="6319838"/>
          <p14:tracePt t="4174" x="163513" y="6257925"/>
          <p14:tracePt t="4182" x="112713" y="6145213"/>
          <p14:tracePt t="4191" x="74613" y="6056313"/>
          <p14:tracePt t="4198" x="38100" y="5956300"/>
          <p14:tracePt t="4286" x="0" y="4868863"/>
          <p14:tracePt t="4295" x="38100" y="4692650"/>
          <p14:tracePt t="4303" x="38100" y="4579938"/>
          <p14:tracePt t="4311" x="50800" y="4467225"/>
          <p14:tracePt t="4319" x="74613" y="4392613"/>
          <p14:tracePt t="4326" x="74613" y="4330700"/>
          <p14:tracePt t="4335" x="87313" y="4292600"/>
          <p14:tracePt t="4342" x="87313" y="4254500"/>
          <p14:tracePt t="4350" x="100013" y="4217988"/>
          <p14:tracePt t="4359" x="100013" y="4205288"/>
          <p14:tracePt t="4367" x="100013" y="4167188"/>
          <p14:tracePt t="4374" x="100013" y="4154488"/>
          <p14:tracePt t="4382" x="100013" y="4141788"/>
          <p14:tracePt t="4391" x="100013" y="4129088"/>
          <p14:tracePt t="4415" x="100013" y="4117975"/>
          <p14:tracePt t="4433" x="100013" y="4079875"/>
          <p14:tracePt t="4440" x="100013" y="4041775"/>
          <p14:tracePt t="4449" x="100013" y="4005263"/>
          <p14:tracePt t="4456" x="100013" y="3967163"/>
          <p14:tracePt t="4466" x="100013" y="3929063"/>
          <p14:tracePt t="4472" x="100013" y="3905250"/>
          <p14:tracePt t="4482" x="100013" y="3892550"/>
          <p14:tracePt t="4488" x="100013" y="3879850"/>
          <p14:tracePt t="4496" x="100013" y="3867150"/>
          <p14:tracePt t="4513" x="112713" y="3841750"/>
          <p14:tracePt t="4520" x="187325" y="3792538"/>
          <p14:tracePt t="4528" x="287338" y="3729038"/>
          <p14:tracePt t="4536" x="500063" y="3590925"/>
          <p14:tracePt t="4544" x="676275" y="3490913"/>
          <p14:tracePt t="4552" x="801688" y="3416300"/>
          <p14:tracePt t="4560" x="938213" y="3354388"/>
          <p14:tracePt t="4568" x="989013" y="3316288"/>
          <p14:tracePt t="4576" x="1063625" y="3267075"/>
          <p14:tracePt t="4584" x="1114425" y="3216275"/>
          <p14:tracePt t="4592" x="1139825" y="3190875"/>
          <p14:tracePt t="4601" x="1163638" y="3154363"/>
          <p14:tracePt t="4608" x="1201738" y="3103563"/>
          <p14:tracePt t="4616" x="1252538" y="3041650"/>
          <p14:tracePt t="4624" x="1289050" y="3003550"/>
          <p14:tracePt t="4632" x="1352550" y="2928938"/>
          <p14:tracePt t="4640" x="1452563" y="2816225"/>
          <p14:tracePt t="4649" x="1489075" y="2728913"/>
          <p14:tracePt t="4656" x="1552575" y="2627313"/>
          <p14:tracePt t="4665" x="1614488" y="2552700"/>
          <p14:tracePt t="4672" x="1652588" y="2465388"/>
          <p14:tracePt t="4681" x="1677988" y="2378075"/>
          <p14:tracePt t="4688" x="1714500" y="2303463"/>
          <p14:tracePt t="4697" x="1765300" y="2214563"/>
          <p14:tracePt t="4704" x="1790700" y="2152650"/>
          <p14:tracePt t="4712" x="1801813" y="2101850"/>
          <p14:tracePt t="4720" x="1827213" y="2078038"/>
          <p14:tracePt t="4728" x="1839913" y="2014538"/>
          <p14:tracePt t="4736" x="1852613" y="1989138"/>
          <p14:tracePt t="4752" x="1852613" y="1978025"/>
          <p14:tracePt t="4934" x="1852613" y="1965325"/>
          <p14:tracePt t="4942" x="1852613" y="1952625"/>
          <p14:tracePt t="4950" x="1852613" y="1914525"/>
          <p14:tracePt t="4958" x="1852613" y="1901825"/>
          <p14:tracePt t="4966" x="1852613" y="1865313"/>
          <p14:tracePt t="4974" x="1852613" y="1852613"/>
          <p14:tracePt t="4982" x="1852613" y="1827213"/>
          <p14:tracePt t="4990" x="1852613" y="1814513"/>
          <p14:tracePt t="5006" x="1852613" y="1789113"/>
          <p14:tracePt t="5022" x="1839913" y="1776413"/>
          <p14:tracePt t="5046" x="1827213" y="1776413"/>
          <p14:tracePt t="5062" x="1827213" y="1765300"/>
          <p14:tracePt t="5070" x="1801813" y="1765300"/>
          <p14:tracePt t="5078" x="1790700" y="1765300"/>
          <p14:tracePt t="5087" x="1765300" y="1765300"/>
          <p14:tracePt t="5095" x="1752600" y="1765300"/>
          <p14:tracePt t="5103" x="1714500" y="1765300"/>
          <p14:tracePt t="5111" x="1665288" y="1739900"/>
          <p14:tracePt t="5120" x="1614488" y="1739900"/>
          <p14:tracePt t="5128" x="1527175" y="1727200"/>
          <p14:tracePt t="5136" x="1489075" y="1727200"/>
          <p14:tracePt t="5144" x="1439863" y="1727200"/>
          <p14:tracePt t="5152" x="1401763" y="1727200"/>
          <p14:tracePt t="5160" x="1363663" y="1727200"/>
          <p14:tracePt t="5168" x="1327150" y="1727200"/>
          <p14:tracePt t="5176" x="1263650" y="1727200"/>
          <p14:tracePt t="5184" x="1176338" y="1752600"/>
          <p14:tracePt t="5192" x="1101725" y="1789113"/>
          <p14:tracePt t="5200" x="989013" y="1827213"/>
          <p14:tracePt t="5208" x="938213" y="1865313"/>
          <p14:tracePt t="5217" x="838200" y="1927225"/>
          <p14:tracePt t="5224" x="788988" y="1952625"/>
          <p14:tracePt t="5234" x="712788" y="2001838"/>
          <p14:tracePt t="5240" x="663575" y="2027238"/>
          <p14:tracePt t="5249" x="612775" y="2089150"/>
          <p14:tracePt t="5256" x="576263" y="2165350"/>
          <p14:tracePt t="5265" x="550863" y="2239963"/>
          <p14:tracePt t="5272" x="538163" y="2339975"/>
          <p14:tracePt t="5282" x="500063" y="2478088"/>
          <p14:tracePt t="5288" x="500063" y="2565400"/>
          <p14:tracePt t="5297" x="500063" y="2678113"/>
          <p14:tracePt t="5304" x="500063" y="2778125"/>
          <p14:tracePt t="5312" x="512763" y="2865438"/>
          <p14:tracePt t="5320" x="563563" y="2941638"/>
          <p14:tracePt t="5328" x="638175" y="3041650"/>
          <p14:tracePt t="5336" x="650875" y="3065463"/>
          <p14:tracePt t="5344" x="701675" y="3103563"/>
          <p14:tracePt t="5352" x="712788" y="3128963"/>
          <p14:tracePt t="5360" x="725488" y="3141663"/>
          <p14:tracePt t="5368" x="738188" y="3141663"/>
          <p14:tracePt t="5376" x="750888" y="3154363"/>
          <p14:tracePt t="5384" x="776288" y="3154363"/>
          <p14:tracePt t="5392" x="788988" y="3154363"/>
          <p14:tracePt t="5400" x="814388" y="3154363"/>
          <p14:tracePt t="5408" x="838200" y="3154363"/>
          <p14:tracePt t="5416" x="863600" y="3154363"/>
          <p14:tracePt t="5424" x="901700" y="3154363"/>
          <p14:tracePt t="5432" x="950913" y="3154363"/>
          <p14:tracePt t="5440" x="989013" y="3165475"/>
          <p14:tracePt t="5449" x="1027113" y="3190875"/>
          <p14:tracePt t="5456" x="1050925" y="3190875"/>
          <p14:tracePt t="5466" x="1101725" y="3216275"/>
          <p14:tracePt t="5472" x="1127125" y="3241675"/>
          <p14:tracePt t="5482" x="1150938" y="3241675"/>
          <p14:tracePt t="5488" x="1176338" y="3254375"/>
          <p14:tracePt t="5497" x="1189038" y="3267075"/>
          <p14:tracePt t="5504" x="1201738" y="3267075"/>
          <p14:tracePt t="5512" x="1239838" y="3267075"/>
          <p14:tracePt t="5520" x="1263650" y="3267075"/>
          <p14:tracePt t="5528" x="1314450" y="3267075"/>
          <p14:tracePt t="5536" x="1363663" y="3241675"/>
          <p14:tracePt t="5544" x="1389063" y="3228975"/>
          <p14:tracePt t="5552" x="1439863" y="3203575"/>
          <p14:tracePt t="5560" x="1452563" y="3190875"/>
          <p14:tracePt t="5568" x="1465263" y="3178175"/>
          <p14:tracePt t="5576" x="1489075" y="3165475"/>
          <p14:tracePt t="5584" x="1527175" y="3141663"/>
          <p14:tracePt t="5592" x="1527175" y="3128963"/>
          <p14:tracePt t="5601" x="1552575" y="3128963"/>
          <p14:tracePt t="5608" x="1589088" y="3090863"/>
          <p14:tracePt t="5615" x="1627188" y="3090863"/>
          <p14:tracePt t="5624" x="1665288" y="3078163"/>
          <p14:tracePt t="5633" x="1689100" y="3054350"/>
          <p14:tracePt t="5640" x="1701800" y="3054350"/>
          <p14:tracePt t="5656" x="1714500" y="3054350"/>
          <p14:tracePt t="7655" x="1739900" y="3054350"/>
          <p14:tracePt t="7663" x="1827213" y="3103563"/>
          <p14:tracePt t="7670" x="1927225" y="3141663"/>
          <p14:tracePt t="7678" x="2065338" y="3216275"/>
          <p14:tracePt t="7686" x="2216150" y="3267075"/>
          <p14:tracePt t="7694" x="2352675" y="3303588"/>
          <p14:tracePt t="7702" x="2628900" y="3378200"/>
          <p14:tracePt t="7710" x="2890838" y="3454400"/>
          <p14:tracePt t="7718" x="3228975" y="3503613"/>
          <p14:tracePt t="7726" x="3579813" y="3541713"/>
          <p14:tracePt t="7734" x="3979863" y="3603625"/>
          <p14:tracePt t="7743" x="4394200" y="3629025"/>
          <p14:tracePt t="7750" x="4768850" y="3654425"/>
          <p14:tracePt t="7759" x="5045075" y="3654425"/>
          <p14:tracePt t="7766" x="5281613" y="3654425"/>
          <p14:tracePt t="7775" x="5470525" y="3654425"/>
          <p14:tracePt t="7782" x="5619750" y="3654425"/>
          <p14:tracePt t="7790" x="5732463" y="3654425"/>
          <p14:tracePt t="7798" x="5821363" y="3654425"/>
          <p14:tracePt t="7806" x="5945188" y="3590925"/>
          <p14:tracePt t="7815" x="6045200" y="3529013"/>
          <p14:tracePt t="7823" x="6183313" y="3454400"/>
          <p14:tracePt t="7830" x="6346825" y="3390900"/>
          <p14:tracePt t="7839" x="6483350" y="3303588"/>
          <p14:tracePt t="7846" x="6621463" y="3190875"/>
          <p14:tracePt t="7854" x="6834188" y="3054350"/>
          <p14:tracePt t="7862" x="6959600" y="2952750"/>
          <p14:tracePt t="7870" x="7123113" y="2852738"/>
          <p14:tracePt t="7879" x="7235825" y="2752725"/>
          <p14:tracePt t="7887" x="7335838" y="2690813"/>
          <p14:tracePt t="7896" x="7435850" y="2603500"/>
          <p14:tracePt t="7903" x="7535863" y="2540000"/>
          <p14:tracePt t="7911" x="7623175" y="2490788"/>
          <p14:tracePt t="7919" x="7697788" y="2439988"/>
          <p14:tracePt t="7927" x="7761288" y="2390775"/>
          <p14:tracePt t="7935" x="7848600" y="2352675"/>
          <p14:tracePt t="7943" x="7961313" y="2327275"/>
          <p14:tracePt t="7963" x="8186738" y="2265363"/>
          <p14:tracePt t="7983" x="8561388" y="2152650"/>
          <p14:tracePt t="7992" x="8637588" y="2127250"/>
          <p14:tracePt t="8000" x="8699500" y="2101850"/>
          <p14:tracePt t="8008" x="8763000" y="2078038"/>
          <p14:tracePt t="8016" x="8812213" y="2065338"/>
          <p14:tracePt t="8024" x="8863013" y="2027238"/>
          <p14:tracePt t="8034" x="8874125" y="2014538"/>
          <p14:tracePt t="8040" x="8912225" y="2001838"/>
          <p14:tracePt t="8048" x="8950325" y="1978025"/>
          <p14:tracePt t="8056" x="8986838" y="1965325"/>
          <p14:tracePt t="8065" x="9012238" y="1952625"/>
          <p14:tracePt t="8072" x="9037638" y="1927225"/>
          <p14:tracePt t="8081" x="9063038" y="1927225"/>
          <p14:tracePt t="8089" x="9088438" y="1889125"/>
          <p14:tracePt t="8104" x="9112250" y="1876425"/>
          <p14:tracePt t="10159" x="9099550" y="1876425"/>
          <p14:tracePt t="10166" x="9037638" y="1889125"/>
          <p14:tracePt t="10174" x="8950325" y="1939925"/>
          <p14:tracePt t="10182" x="8812213" y="2039938"/>
          <p14:tracePt t="10190" x="8574088" y="2139950"/>
          <p14:tracePt t="10198" x="8248650" y="2327275"/>
          <p14:tracePt t="10206" x="7923213" y="2465388"/>
          <p14:tracePt t="10214" x="7572375" y="2627313"/>
          <p14:tracePt t="10222" x="7110413" y="2816225"/>
          <p14:tracePt t="10230" x="6559550" y="3054350"/>
          <p14:tracePt t="10239" x="6096000" y="3290888"/>
          <p14:tracePt t="10247" x="5507038" y="3529013"/>
          <p14:tracePt t="10254" x="4919663" y="3829050"/>
          <p14:tracePt t="10262" x="4256088" y="4105275"/>
          <p14:tracePt t="10270" x="3605213" y="4354513"/>
          <p14:tracePt t="10279" x="3079750" y="4643438"/>
          <p14:tracePt t="10286" x="2616200" y="4879975"/>
          <p14:tracePt t="10295" x="2278063" y="5068888"/>
          <p14:tracePt t="10302" x="2014538" y="5194300"/>
          <p14:tracePt t="10311" x="1852613" y="5305425"/>
          <p14:tracePt t="10319" x="1727200" y="5368925"/>
          <p14:tracePt t="10327" x="1639888" y="5407025"/>
          <p14:tracePt t="10336" x="1577975" y="5443538"/>
          <p14:tracePt t="10344" x="1527175" y="5456238"/>
          <p14:tracePt t="10352" x="1452563" y="5494338"/>
          <p14:tracePt t="10360" x="1414463" y="5494338"/>
          <p14:tracePt t="10368" x="1376363" y="5494338"/>
          <p14:tracePt t="10376" x="1327150" y="5507038"/>
          <p14:tracePt t="10384" x="1289050" y="5507038"/>
          <p14:tracePt t="10392" x="1276350" y="5507038"/>
          <p14:tracePt t="10400" x="1252538" y="5507038"/>
          <p14:tracePt t="10424" x="1227138" y="5507038"/>
          <p14:tracePt t="10432" x="1163638" y="5481638"/>
          <p14:tracePt t="10440" x="1089025" y="5468938"/>
          <p14:tracePt t="10448" x="1001713" y="5430838"/>
          <p14:tracePt t="10456" x="889000" y="5407025"/>
          <p14:tracePt t="10463" x="788988" y="5368925"/>
          <p14:tracePt t="10472" x="701675" y="5368925"/>
          <p14:tracePt t="10481" x="650875" y="5368925"/>
          <p14:tracePt t="10488" x="638175" y="5368925"/>
          <p14:tracePt t="10498" x="625475" y="5368925"/>
          <p14:tracePt t="10639" x="638175" y="5368925"/>
          <p14:tracePt t="10647" x="650875" y="5368925"/>
          <p14:tracePt t="10654" x="676275" y="5368925"/>
          <p14:tracePt t="10662" x="688975" y="5368925"/>
          <p14:tracePt t="10670" x="712788" y="5368925"/>
          <p14:tracePt t="10678" x="725488" y="5368925"/>
          <p14:tracePt t="10686" x="750888" y="5368925"/>
          <p14:tracePt t="10694" x="788988" y="5368925"/>
          <p14:tracePt t="10703" x="825500" y="5368925"/>
          <p14:tracePt t="10710" x="889000" y="5368925"/>
          <p14:tracePt t="10719" x="963613" y="5368925"/>
          <p14:tracePt t="10727" x="1027113" y="5368925"/>
          <p14:tracePt t="10734" x="1089025" y="5368925"/>
          <p14:tracePt t="10743" x="1139825" y="5356225"/>
          <p14:tracePt t="10750" x="1214438" y="5343525"/>
          <p14:tracePt t="10758" x="1239838" y="5343525"/>
          <p14:tracePt t="10767" x="1263650" y="5330825"/>
          <p14:tracePt t="10774" x="1289050" y="5330825"/>
          <p14:tracePt t="10999" x="1289050" y="5318125"/>
          <p14:tracePt t="11062" x="1263650" y="5318125"/>
          <p14:tracePt t="11303" x="1276350" y="5318125"/>
          <p14:tracePt t="11311" x="1301750" y="5318125"/>
          <p14:tracePt t="11318" x="1314450" y="5330825"/>
          <p14:tracePt t="11326" x="1352550" y="5356225"/>
          <p14:tracePt t="11334" x="1389063" y="5356225"/>
          <p14:tracePt t="11342" x="1414463" y="5356225"/>
          <p14:tracePt t="11375" x="1427163" y="5356225"/>
          <p14:tracePt t="11382" x="1439863" y="5368925"/>
          <p14:tracePt t="11392" x="1465263" y="5381625"/>
          <p14:tracePt t="11400" x="1501775" y="5407025"/>
          <p14:tracePt t="11408" x="1527175" y="5418138"/>
          <p14:tracePt t="11416" x="1539875" y="5418138"/>
          <p14:tracePt t="11424" x="1601788" y="5443538"/>
          <p14:tracePt t="11440" x="1627188" y="5456238"/>
          <p14:tracePt t="11919" x="1652588" y="5443538"/>
          <p14:tracePt t="11926" x="1652588" y="5394325"/>
          <p14:tracePt t="11934" x="1677988" y="5318125"/>
          <p14:tracePt t="11942" x="1689100" y="5218113"/>
          <p14:tracePt t="11962" x="1714500" y="5030788"/>
          <p14:tracePt t="11966" x="1739900" y="4843463"/>
          <p14:tracePt t="11974" x="1752600" y="4679950"/>
          <p14:tracePt t="11982" x="1790700" y="4443413"/>
          <p14:tracePt t="11990" x="1839913" y="4179888"/>
          <p14:tracePt t="11999" x="1914525" y="3867150"/>
          <p14:tracePt t="12006" x="2003425" y="3590925"/>
          <p14:tracePt t="12016" x="2039938" y="3403600"/>
          <p14:tracePt t="12024" x="2103438" y="3165475"/>
          <p14:tracePt t="12034" x="2165350" y="3003550"/>
          <p14:tracePt t="12040" x="2190750" y="2878138"/>
          <p14:tracePt t="12049" x="2228850" y="2752725"/>
          <p14:tracePt t="12056" x="2228850" y="2678113"/>
          <p14:tracePt t="12063" x="2239963" y="2640013"/>
          <p14:tracePt t="12072" x="2239963" y="2616200"/>
          <p14:tracePt t="12081" x="2239963" y="2603500"/>
          <p14:tracePt t="12088" x="2239963" y="2590800"/>
          <p14:tracePt t="15478" x="2252663" y="2590800"/>
          <p14:tracePt t="15503" x="2265363" y="2590800"/>
          <p14:tracePt t="15510" x="2278063" y="2590800"/>
          <p14:tracePt t="15518" x="2328863" y="2603500"/>
          <p14:tracePt t="15527" x="2465388" y="2640013"/>
          <p14:tracePt t="15534" x="2565400" y="2652713"/>
          <p14:tracePt t="15542" x="2728913" y="2678113"/>
          <p14:tracePt t="15551" x="2879725" y="2690813"/>
          <p14:tracePt t="15559" x="3103563" y="2716213"/>
          <p14:tracePt t="15567" x="3354388" y="2728913"/>
          <p14:tracePt t="15575" x="3630613" y="2728913"/>
          <p14:tracePt t="15583" x="3905250" y="2728913"/>
          <p14:tracePt t="15591" x="4068763" y="2728913"/>
          <p14:tracePt t="15599" x="4217988" y="2728913"/>
          <p14:tracePt t="15607" x="4330700" y="2728913"/>
          <p14:tracePt t="15615" x="4381500" y="2728913"/>
          <p14:tracePt t="15623" x="4418013" y="2728913"/>
          <p14:tracePt t="15631" x="4430713" y="2728913"/>
          <p14:tracePt t="15647" x="4443413" y="2716213"/>
          <p14:tracePt t="15655" x="4456113" y="2703513"/>
          <p14:tracePt t="15663" x="4456113" y="2690813"/>
          <p14:tracePt t="15671" x="4456113" y="2665413"/>
          <p14:tracePt t="15679" x="4456113" y="2640013"/>
          <p14:tracePt t="15687" x="4468813" y="2616200"/>
          <p14:tracePt t="15695" x="4468813" y="2590800"/>
          <p14:tracePt t="15703" x="4468813" y="2540000"/>
          <p14:tracePt t="15711" x="4468813" y="2503488"/>
          <p14:tracePt t="15719" x="4468813" y="2452688"/>
          <p14:tracePt t="15728" x="4468813" y="2403475"/>
          <p14:tracePt t="15735" x="4468813" y="2365375"/>
          <p14:tracePt t="15743" x="4468813" y="2303463"/>
          <p14:tracePt t="15751" x="4468813" y="2252663"/>
          <p14:tracePt t="15759" x="4468813" y="2214563"/>
          <p14:tracePt t="15768" x="4494213" y="2178050"/>
          <p14:tracePt t="15776" x="4506913" y="2139950"/>
          <p14:tracePt t="15784" x="4530725" y="2101850"/>
          <p14:tracePt t="15792" x="4556125" y="2052638"/>
          <p14:tracePt t="15800" x="4556125" y="2027238"/>
          <p14:tracePt t="15808" x="4568825" y="2014538"/>
          <p14:tracePt t="15816" x="4568825" y="2001838"/>
          <p14:tracePt t="15824" x="4568825" y="1989138"/>
          <p14:tracePt t="15832" x="4568825" y="1978025"/>
          <p14:tracePt t="15990" x="4556125" y="1989138"/>
          <p14:tracePt t="15999" x="4543425" y="2014538"/>
          <p14:tracePt t="16006" x="4518025" y="2089150"/>
          <p14:tracePt t="16014" x="4518025" y="2165350"/>
          <p14:tracePt t="16022" x="4494213" y="2252663"/>
          <p14:tracePt t="16030" x="4456113" y="2365375"/>
          <p14:tracePt t="16039" x="4430713" y="2503488"/>
          <p14:tracePt t="16047" x="4430713" y="2640013"/>
          <p14:tracePt t="16055" x="4430713" y="2752725"/>
          <p14:tracePt t="16063" x="4418013" y="2852738"/>
          <p14:tracePt t="16071" x="4394200" y="2965450"/>
          <p14:tracePt t="16079" x="4381500" y="3041650"/>
          <p14:tracePt t="16087" x="4381500" y="3078163"/>
          <p14:tracePt t="16095" x="4368800" y="3141663"/>
          <p14:tracePt t="16103" x="4368800" y="3178175"/>
          <p14:tracePt t="16111" x="4368800" y="3216275"/>
          <p14:tracePt t="16119" x="4368800" y="3228975"/>
          <p14:tracePt t="16135" x="4368800" y="3254375"/>
          <p14:tracePt t="16582" x="4368800" y="3267075"/>
          <p14:tracePt t="16950" x="4394200" y="3267075"/>
          <p14:tracePt t="16958" x="4430713" y="3267075"/>
          <p14:tracePt t="16966" x="4468813" y="3267075"/>
          <p14:tracePt t="16974" x="4506913" y="3267075"/>
          <p14:tracePt t="16982" x="4518025" y="3267075"/>
          <p14:tracePt t="16990" x="4581525" y="3267075"/>
          <p14:tracePt t="16998" x="4606925" y="3241675"/>
          <p14:tracePt t="17006" x="4630738" y="3216275"/>
          <p14:tracePt t="17014" x="4668838" y="3190875"/>
          <p14:tracePt t="17022" x="4694238" y="3154363"/>
          <p14:tracePt t="17030" x="4719638" y="3141663"/>
          <p14:tracePt t="17039" x="4743450" y="3103563"/>
          <p14:tracePt t="17046" x="4768850" y="3090863"/>
          <p14:tracePt t="17055" x="4794250" y="3065463"/>
          <p14:tracePt t="17062" x="4819650" y="3041650"/>
          <p14:tracePt t="17071" x="4819650" y="3016250"/>
          <p14:tracePt t="17079" x="4832350" y="2978150"/>
          <p14:tracePt t="17087" x="4832350" y="2965450"/>
          <p14:tracePt t="17094" x="4856163" y="2941638"/>
          <p14:tracePt t="17103" x="4856163" y="2916238"/>
          <p14:tracePt t="17110" x="4868863" y="2903538"/>
          <p14:tracePt t="17119" x="4868863" y="2890838"/>
          <p14:tracePt t="17167" x="4881563" y="2878138"/>
          <p14:tracePt t="17206" x="4894263" y="2878138"/>
          <p14:tracePt t="17271" x="4906963" y="2878138"/>
          <p14:tracePt t="17407" x="4919663" y="2878138"/>
          <p14:tracePt t="17423" x="4932363" y="2878138"/>
          <p14:tracePt t="17639" x="4932363" y="2890838"/>
          <p14:tracePt t="17647" x="4919663" y="2890838"/>
          <p14:tracePt t="17734" x="4932363" y="2903538"/>
          <p14:tracePt t="17742" x="4956175" y="2928938"/>
          <p14:tracePt t="17750" x="4981575" y="2978150"/>
          <p14:tracePt t="17758" x="4994275" y="3016250"/>
          <p14:tracePt t="17766" x="5032375" y="3065463"/>
          <p14:tracePt t="17775" x="5045075" y="3090863"/>
          <p14:tracePt t="17783" x="5045075" y="3116263"/>
          <p14:tracePt t="17791" x="5045075" y="3128963"/>
          <p14:tracePt t="17807" x="5057775" y="3154363"/>
          <p14:tracePt t="18878" x="5057775" y="3165475"/>
          <p14:tracePt t="18886" x="5068888" y="3178175"/>
          <p14:tracePt t="18894" x="5094288" y="3178175"/>
          <p14:tracePt t="18902" x="5119688" y="3178175"/>
          <p14:tracePt t="19071" x="5145088" y="3178175"/>
          <p14:tracePt t="19079" x="5170488" y="3178175"/>
          <p14:tracePt t="19086" x="5181600" y="3178175"/>
          <p14:tracePt t="19094" x="5207000" y="3154363"/>
          <p14:tracePt t="19110" x="5232400" y="3128963"/>
          <p14:tracePt t="19135" x="5232400" y="3116263"/>
          <p14:tracePt t="19144" x="5245100" y="3116263"/>
          <p14:tracePt t="19719" x="5245100" y="3090863"/>
          <p14:tracePt t="19735" x="5245100" y="3078163"/>
          <p14:tracePt t="19742" x="5257800" y="3065463"/>
          <p14:tracePt t="19750" x="5257800" y="3054350"/>
          <p14:tracePt t="19759" x="5257800" y="3028950"/>
          <p14:tracePt t="19766" x="5257800" y="3003550"/>
          <p14:tracePt t="19774" x="5257800" y="2965450"/>
          <p14:tracePt t="19782" x="5257800" y="2941638"/>
          <p14:tracePt t="19790" x="5257800" y="2903538"/>
          <p14:tracePt t="19798" x="5257800" y="2865438"/>
          <p14:tracePt t="19806" x="5257800" y="2816225"/>
          <p14:tracePt t="19815" x="5257800" y="2765425"/>
          <p14:tracePt t="19823" x="5245100" y="2690813"/>
          <p14:tracePt t="19830" x="5219700" y="2616200"/>
          <p14:tracePt t="19839" x="5157788" y="2478088"/>
          <p14:tracePt t="19846" x="5106988" y="2378075"/>
          <p14:tracePt t="19854" x="5032375" y="2278063"/>
          <p14:tracePt t="19862" x="4981575" y="2178050"/>
          <p14:tracePt t="19870" x="4919663" y="2089150"/>
          <p14:tracePt t="19879" x="4894263" y="2039938"/>
          <p14:tracePt t="19886" x="4856163" y="1965325"/>
          <p14:tracePt t="19894" x="4843463" y="1939925"/>
          <p14:tracePt t="19902" x="4832350" y="1927225"/>
          <p14:tracePt t="19912" x="4819650" y="1901825"/>
          <p14:tracePt t="19919" x="4806950" y="1876425"/>
          <p14:tracePt t="20095" x="4794250" y="1876425"/>
          <p14:tracePt t="20110" x="4781550" y="1876425"/>
          <p14:tracePt t="20126" x="4768850" y="1876425"/>
          <p14:tracePt t="20151" x="4768850" y="1889125"/>
          <p14:tracePt t="20215" x="4781550" y="1889125"/>
          <p14:tracePt t="20231" x="4794250" y="1889125"/>
          <p14:tracePt t="20238" x="4806950" y="1889125"/>
          <p14:tracePt t="20246" x="4819650" y="1876425"/>
          <p14:tracePt t="20263" x="4819650" y="1865313"/>
          <p14:tracePt t="20359" x="4819650" y="1876425"/>
          <p14:tracePt t="20383" x="4819650" y="1889125"/>
          <p14:tracePt t="20934" x="4832350" y="1889125"/>
          <p14:tracePt t="21135" x="4856163" y="1889125"/>
          <p14:tracePt t="21142" x="4881563" y="1889125"/>
          <p14:tracePt t="21158" x="4932363" y="1927225"/>
          <p14:tracePt t="21166" x="4956175" y="1952625"/>
          <p14:tracePt t="21174" x="5019675" y="2014538"/>
          <p14:tracePt t="21182" x="5106988" y="2089150"/>
          <p14:tracePt t="21190" x="5145088" y="2165350"/>
          <p14:tracePt t="21198" x="5194300" y="2265363"/>
          <p14:tracePt t="21207" x="5245100" y="2378075"/>
          <p14:tracePt t="21215" x="5270500" y="2465388"/>
          <p14:tracePt t="21222" x="5307013" y="2565400"/>
          <p14:tracePt t="21243" x="5332413" y="2740025"/>
          <p14:tracePt t="21246" x="5332413" y="2828925"/>
          <p14:tracePt t="21255" x="5332413" y="2916238"/>
          <p14:tracePt t="21263" x="5332413" y="2965450"/>
          <p14:tracePt t="21271" x="5332413" y="3028950"/>
          <p14:tracePt t="21279" x="5307013" y="3078163"/>
          <p14:tracePt t="21287" x="5281613" y="3103563"/>
          <p14:tracePt t="21295" x="5270500" y="3116263"/>
          <p14:tracePt t="21303" x="5245100" y="3154363"/>
          <p14:tracePt t="21319" x="5207000" y="3154363"/>
          <p14:tracePt t="21335" x="5157788" y="3154363"/>
          <p14:tracePt t="21342" x="5119688" y="3154363"/>
          <p14:tracePt t="21351" x="5068888" y="3154363"/>
          <p14:tracePt t="21360" x="5006975" y="3154363"/>
          <p14:tracePt t="21367" x="4945063" y="3154363"/>
          <p14:tracePt t="21376" x="4906963" y="3154363"/>
          <p14:tracePt t="21384" x="4894263" y="3154363"/>
          <p14:tracePt t="21488" x="4894263" y="3165475"/>
          <p14:tracePt t="21503" x="4894263" y="3178175"/>
          <p14:tracePt t="21543" x="4894263" y="3190875"/>
          <p14:tracePt t="23863" x="4894263" y="3165475"/>
          <p14:tracePt t="23870" x="4868863" y="3128963"/>
          <p14:tracePt t="23878" x="4856163" y="3103563"/>
          <p14:tracePt t="23886" x="4856163" y="3078163"/>
          <p14:tracePt t="23894" x="4856163" y="3041650"/>
          <p14:tracePt t="23902" x="4843463" y="3028950"/>
          <p14:tracePt t="23910" x="4832350" y="2990850"/>
          <p14:tracePt t="23919" x="4819650" y="2952750"/>
          <p14:tracePt t="23926" x="4806950" y="2916238"/>
          <p14:tracePt t="23935" x="4806950" y="2890838"/>
          <p14:tracePt t="23942" x="4806950" y="2852738"/>
          <p14:tracePt t="23951" x="4794250" y="2816225"/>
          <p14:tracePt t="23958" x="4794250" y="2803525"/>
          <p14:tracePt t="23966" x="4794250" y="2765425"/>
          <p14:tracePt t="23975" x="4781550" y="2752725"/>
          <p14:tracePt t="23983" x="4781550" y="2740025"/>
          <p14:tracePt t="23992" x="4781550" y="2728913"/>
          <p14:tracePt t="24000" x="4781550" y="2716213"/>
          <p14:tracePt t="24016" x="4781550" y="2703513"/>
          <p14:tracePt t="24025" x="4781550" y="2690813"/>
          <p14:tracePt t="24040" x="4768850" y="2665413"/>
          <p14:tracePt t="24062" x="4768850" y="2652713"/>
          <p14:tracePt t="24072" x="4768850" y="2640013"/>
          <p14:tracePt t="24080" x="4768850" y="2616200"/>
          <p14:tracePt t="24088" x="4768850" y="2603500"/>
          <p14:tracePt t="24096" x="4768850" y="2565400"/>
          <p14:tracePt t="24104" x="4768850" y="2527300"/>
          <p14:tracePt t="24112" x="4768850" y="2503488"/>
          <p14:tracePt t="24120" x="4756150" y="2465388"/>
          <p14:tracePt t="24127" x="4756150" y="2439988"/>
          <p14:tracePt t="24136" x="4756150" y="2427288"/>
          <p14:tracePt t="24145" x="4756150" y="2390775"/>
          <p14:tracePt t="24151" x="4756150" y="2365375"/>
          <p14:tracePt t="24161" x="4732338" y="2339975"/>
          <p14:tracePt t="24168" x="4732338" y="2303463"/>
          <p14:tracePt t="24176" x="4732338" y="2278063"/>
          <p14:tracePt t="24184" x="4732338" y="2239963"/>
          <p14:tracePt t="24200" x="4732338" y="2214563"/>
          <p14:tracePt t="24273" x="4732338" y="2201863"/>
          <p14:tracePt t="24535" x="4719638" y="2201863"/>
          <p14:tracePt t="24567" x="4706938" y="2201863"/>
          <p14:tracePt t="24718" x="4694238" y="2201863"/>
          <p14:tracePt t="24791" x="4694238" y="2214563"/>
          <p14:tracePt t="24806" x="4681538" y="2227263"/>
          <p14:tracePt t="24822" x="4668838" y="2227263"/>
          <p14:tracePt t="24854" x="4656138" y="2227263"/>
          <p14:tracePt t="24898" x="4643438" y="2227263"/>
          <p14:tracePt t="24912" x="4643438" y="2214563"/>
          <p14:tracePt t="24927" x="4630738" y="2201863"/>
          <p14:tracePt t="25079" x="4630738" y="2178050"/>
          <p14:tracePt t="25095" x="4630738" y="2165350"/>
          <p14:tracePt t="25223" x="4643438" y="2127250"/>
          <p14:tracePt t="25503" x="4656138" y="2114550"/>
          <p14:tracePt t="25511" x="4668838" y="2114550"/>
          <p14:tracePt t="25526" x="4681538" y="2114550"/>
          <p14:tracePt t="25559" x="4694238" y="2114550"/>
          <p14:tracePt t="25600" x="4719638" y="2114550"/>
          <p14:tracePt t="25742" x="4743450" y="2114550"/>
          <p14:tracePt t="25750" x="4743450" y="2127250"/>
          <p14:tracePt t="25758" x="4768850" y="2139950"/>
          <p14:tracePt t="25799" x="4781550" y="2152650"/>
          <p14:tracePt t="25807" x="4781550" y="2165350"/>
          <p14:tracePt t="25815" x="4794250" y="2165350"/>
          <p14:tracePt t="25823" x="4832350" y="2165350"/>
          <p14:tracePt t="25831" x="4868863" y="2165350"/>
          <p14:tracePt t="25838" x="4945063" y="2165350"/>
          <p14:tracePt t="25847" x="5006975" y="2152650"/>
          <p14:tracePt t="25855" x="5145088" y="2114550"/>
          <p14:tracePt t="25862" x="5281613" y="2089150"/>
          <p14:tracePt t="25871" x="5419725" y="2078038"/>
          <p14:tracePt t="25878" x="5545138" y="2065338"/>
          <p14:tracePt t="25887" x="5708650" y="2027238"/>
          <p14:tracePt t="25895" x="5832475" y="2027238"/>
          <p14:tracePt t="25903" x="5945188" y="2001838"/>
          <p14:tracePt t="25911" x="6045200" y="1989138"/>
          <p14:tracePt t="25918" x="6096000" y="1965325"/>
          <p14:tracePt t="25927" x="6121400" y="1965325"/>
          <p14:tracePt t="25935" x="6121400" y="1952625"/>
          <p14:tracePt t="25950" x="6134100" y="1952625"/>
          <p14:tracePt t="26143" x="6146800" y="1939925"/>
          <p14:tracePt t="26150" x="6157913" y="1939925"/>
          <p14:tracePt t="26158" x="6170613" y="1927225"/>
          <p14:tracePt t="26166" x="6208713" y="1914525"/>
          <p14:tracePt t="26174" x="6221413" y="1901825"/>
          <p14:tracePt t="26182" x="6259513" y="1889125"/>
          <p14:tracePt t="26191" x="6270625" y="1876425"/>
          <p14:tracePt t="26198" x="6334125" y="1865313"/>
          <p14:tracePt t="26206" x="6370638" y="1827213"/>
          <p14:tracePt t="26214" x="6408738" y="1814513"/>
          <p14:tracePt t="26223" x="6483350" y="1776413"/>
          <p14:tracePt t="26243" x="6584950" y="1714500"/>
          <p14:tracePt t="26247" x="6596063" y="1714500"/>
          <p14:tracePt t="26255" x="6634163" y="1689100"/>
          <p14:tracePt t="26263" x="6646863" y="1676400"/>
          <p14:tracePt t="26271" x="6646863" y="1663700"/>
          <p14:tracePt t="26582" x="6634163" y="1676400"/>
          <p14:tracePt t="26599" x="6621463" y="1689100"/>
          <p14:tracePt t="26606" x="6596063" y="1689100"/>
          <p14:tracePt t="26614" x="6584950" y="1701800"/>
          <p14:tracePt t="26622" x="6546850" y="1701800"/>
          <p14:tracePt t="26630" x="6546850" y="1714500"/>
          <p14:tracePt t="26638" x="6508750" y="1714500"/>
          <p14:tracePt t="26647" x="6483350" y="1727200"/>
          <p14:tracePt t="26655" x="6459538" y="1739900"/>
          <p14:tracePt t="26663" x="6446838" y="1739900"/>
          <p14:tracePt t="26670" x="6434138" y="1752600"/>
          <p14:tracePt t="26679" x="6421438" y="1752600"/>
          <p14:tracePt t="26686" x="6421438" y="1789113"/>
          <p14:tracePt t="26694" x="6421438" y="1814513"/>
          <p14:tracePt t="26703" x="6421438" y="1839913"/>
          <p14:tracePt t="26710" x="6421438" y="1876425"/>
          <p14:tracePt t="26719" x="6421438" y="1901825"/>
          <p14:tracePt t="26726" x="6434138" y="1927225"/>
          <p14:tracePt t="26735" x="6446838" y="1939925"/>
          <p14:tracePt t="26742" x="6508750" y="1965325"/>
          <p14:tracePt t="26751" x="6546850" y="1965325"/>
          <p14:tracePt t="26759" x="6584950" y="1965325"/>
          <p14:tracePt t="26766" x="6621463" y="1965325"/>
          <p14:tracePt t="26774" x="6672263" y="1965325"/>
          <p14:tracePt t="26791" x="6684963" y="1965325"/>
          <p14:tracePt t="26816" x="6708775" y="1965325"/>
          <p14:tracePt t="26824" x="6708775" y="1952625"/>
          <p14:tracePt t="26840" x="6708775" y="1939925"/>
          <p14:tracePt t="26848" x="6708775" y="1914525"/>
          <p14:tracePt t="26856" x="6708775" y="1901825"/>
          <p14:tracePt t="26872" x="6708775" y="1876425"/>
          <p14:tracePt t="26983" x="6734175" y="1876425"/>
          <p14:tracePt t="26990" x="6797675" y="1876425"/>
          <p14:tracePt t="26998" x="6884988" y="1876425"/>
          <p14:tracePt t="27006" x="6997700" y="1876425"/>
          <p14:tracePt t="27014" x="7110413" y="1876425"/>
          <p14:tracePt t="27022" x="7246938" y="1889125"/>
          <p14:tracePt t="27030" x="7323138" y="1901825"/>
          <p14:tracePt t="27038" x="7435850" y="1901825"/>
          <p14:tracePt t="27046" x="7561263" y="1927225"/>
          <p14:tracePt t="27055" x="7685088" y="1939925"/>
          <p14:tracePt t="27063" x="7823200" y="1952625"/>
          <p14:tracePt t="27071" x="7923213" y="1965325"/>
          <p14:tracePt t="27078" x="8048625" y="1989138"/>
          <p14:tracePt t="27087" x="8110538" y="1989138"/>
          <p14:tracePt t="27095" x="8148638" y="1989138"/>
          <p14:tracePt t="27102" x="8199438" y="2001838"/>
          <p14:tracePt t="27111" x="8235950" y="2001838"/>
          <p14:tracePt t="27118" x="8274050" y="2014538"/>
          <p14:tracePt t="27127" x="8324850" y="2014538"/>
          <p14:tracePt t="27135" x="8361363" y="2027238"/>
          <p14:tracePt t="27143" x="8399463" y="2052638"/>
          <p14:tracePt t="27151" x="8424863" y="2065338"/>
          <p14:tracePt t="27159" x="8448675" y="2065338"/>
          <p14:tracePt t="27168" x="8486775" y="2101850"/>
          <p14:tracePt t="27176" x="8524875" y="2114550"/>
          <p14:tracePt t="27184" x="8574088" y="2165350"/>
          <p14:tracePt t="27194" x="8599488" y="2190750"/>
          <p14:tracePt t="27200" x="8612188" y="2214563"/>
          <p14:tracePt t="27210" x="8650288" y="2239963"/>
          <p14:tracePt t="27216" x="8650288" y="2252663"/>
          <p14:tracePt t="27224" x="8661400" y="2265363"/>
          <p14:tracePt t="27232" x="8674100" y="2290763"/>
          <p14:tracePt t="27240" x="8674100" y="2303463"/>
          <p14:tracePt t="27248" x="8674100" y="2314575"/>
          <p14:tracePt t="27264" x="8674100" y="2339975"/>
          <p14:tracePt t="27272" x="8674100" y="2378075"/>
          <p14:tracePt t="27280" x="8674100" y="2414588"/>
          <p14:tracePt t="27288" x="8674100" y="2452688"/>
          <p14:tracePt t="27296" x="8674100" y="2503488"/>
          <p14:tracePt t="27304" x="8674100" y="2527300"/>
          <p14:tracePt t="27312" x="8674100" y="2565400"/>
          <p14:tracePt t="27320" x="8661400" y="2590800"/>
          <p14:tracePt t="27328" x="8661400" y="2603500"/>
          <p14:tracePt t="27343" x="8661400" y="2616200"/>
          <p14:tracePt t="27368" x="8661400" y="2627313"/>
          <p14:tracePt t="27384" x="8661400" y="2640013"/>
          <p14:tracePt t="27394" x="8661400" y="2652713"/>
          <p14:tracePt t="27400" x="8661400" y="2665413"/>
          <p14:tracePt t="27432" x="8661400" y="2678113"/>
          <p14:tracePt t="27480" x="8661400" y="2690813"/>
          <p14:tracePt t="27488" x="8661400" y="2716213"/>
          <p14:tracePt t="27496" x="8674100" y="2728913"/>
          <p14:tracePt t="27504" x="8686800" y="2765425"/>
          <p14:tracePt t="27512" x="8699500" y="2790825"/>
          <p14:tracePt t="27520" x="8699500" y="2803525"/>
          <p14:tracePt t="27528" x="8712200" y="2828925"/>
          <p14:tracePt t="27536" x="8712200" y="2840038"/>
          <p14:tracePt t="27552" x="8724900" y="2840038"/>
          <p14:tracePt t="27584" x="8724900" y="2852738"/>
          <p14:tracePt t="27624" x="8724900" y="2865438"/>
          <p14:tracePt t="27648" x="8724900" y="2878138"/>
          <p14:tracePt t="27697" x="8724900" y="2890838"/>
          <p14:tracePt t="27720" x="8737600" y="2903538"/>
          <p14:tracePt t="27736" x="8737600" y="2916238"/>
          <p14:tracePt t="29055" x="8737600" y="2928938"/>
          <p14:tracePt t="29103" x="8724900" y="2928938"/>
          <p14:tracePt t="29134" x="8712200" y="2928938"/>
          <p14:tracePt t="29159" x="8763000" y="2916238"/>
          <p14:tracePt t="29166" x="8837613" y="2916238"/>
          <p14:tracePt t="29174" x="8899525" y="2916238"/>
          <p14:tracePt t="29182" x="8986838" y="2916238"/>
          <p14:tracePt t="29190" x="9037638" y="2916238"/>
          <p14:tracePt t="29198" x="9112250" y="2916238"/>
          <p14:tracePt t="29206" x="9124950" y="2916238"/>
          <p14:tracePt t="29215" x="9163050" y="2941638"/>
          <p14:tracePt t="29222" x="9175750" y="2941638"/>
          <p14:tracePt t="29231" x="9212263" y="2965450"/>
          <p14:tracePt t="29239" x="9212263" y="2978150"/>
          <p14:tracePt t="29247" x="9224963" y="2978150"/>
          <p14:tracePt t="29255" x="9237663" y="2990850"/>
          <p14:tracePt t="29262" x="9250363" y="3003550"/>
          <p14:tracePt t="29271" x="9301163" y="3041650"/>
          <p14:tracePt t="29287" x="9312275" y="3054350"/>
          <p14:tracePt t="29295" x="9324975" y="3078163"/>
          <p14:tracePt t="29302" x="9337675" y="3090863"/>
          <p14:tracePt t="29319" x="9337675" y="3103563"/>
          <p14:tracePt t="29407" x="9275763" y="3103563"/>
          <p14:tracePt t="29414" x="9137650" y="3103563"/>
          <p14:tracePt t="29422" x="8986838" y="3065463"/>
          <p14:tracePt t="29430" x="8786813" y="3054350"/>
          <p14:tracePt t="29438" x="8524875" y="3003550"/>
          <p14:tracePt t="29446" x="8212138" y="2990850"/>
          <p14:tracePt t="29454" x="7961313" y="2990850"/>
          <p14:tracePt t="29462" x="7785100" y="2990850"/>
          <p14:tracePt t="29471" x="7597775" y="2990850"/>
          <p14:tracePt t="29478" x="7472363" y="2990850"/>
          <p14:tracePt t="29487" x="7359650" y="3003550"/>
          <p14:tracePt t="29494" x="7259638" y="3028950"/>
          <p14:tracePt t="29503" x="7172325" y="3078163"/>
          <p14:tracePt t="29511" x="7059613" y="3141663"/>
          <p14:tracePt t="29518" x="6985000" y="3190875"/>
          <p14:tracePt t="29526" x="6921500" y="3254375"/>
          <p14:tracePt t="29535" x="6884988" y="3367088"/>
          <p14:tracePt t="29543" x="6859588" y="3467100"/>
          <p14:tracePt t="29550" x="6859588" y="3590925"/>
          <p14:tracePt t="29559" x="6884988" y="3754438"/>
          <p14:tracePt t="29566" x="6959600" y="3929063"/>
          <p14:tracePt t="29574" x="7021513" y="4067175"/>
          <p14:tracePt t="29583" x="7123113" y="4254500"/>
          <p14:tracePt t="29591" x="7197725" y="4379913"/>
          <p14:tracePt t="29599" x="7310438" y="4554538"/>
          <p14:tracePt t="29607" x="7397750" y="4679950"/>
          <p14:tracePt t="29614" x="7497763" y="4779963"/>
          <p14:tracePt t="29622" x="7623175" y="4892675"/>
          <p14:tracePt t="29631" x="7735888" y="4968875"/>
          <p14:tracePt t="29639" x="7874000" y="5030788"/>
          <p14:tracePt t="29647" x="7999413" y="5043488"/>
          <p14:tracePt t="29655" x="8174038" y="5056188"/>
          <p14:tracePt t="29663" x="8348663" y="5056188"/>
          <p14:tracePt t="29671" x="8537575" y="5056188"/>
          <p14:tracePt t="29679" x="8737600" y="4981575"/>
          <p14:tracePt t="29687" x="8874125" y="4905375"/>
          <p14:tracePt t="29695" x="9037638" y="4768850"/>
          <p14:tracePt t="29703" x="9150350" y="4656138"/>
          <p14:tracePt t="29711" x="9237663" y="4492625"/>
          <p14:tracePt t="29719" x="9312275" y="4341813"/>
          <p14:tracePt t="29727" x="9388475" y="4167188"/>
          <p14:tracePt t="29735" x="9401175" y="4005263"/>
          <p14:tracePt t="29743" x="9424988" y="3829050"/>
          <p14:tracePt t="29751" x="9424988" y="3667125"/>
          <p14:tracePt t="29759" x="9424988" y="3516313"/>
          <p14:tracePt t="29767" x="9424988" y="3378200"/>
          <p14:tracePt t="29775" x="9424988" y="3278188"/>
          <p14:tracePt t="29783" x="9424988" y="3216275"/>
          <p14:tracePt t="29791" x="9424988" y="3165475"/>
          <p14:tracePt t="29799" x="9424988" y="3141663"/>
          <p14:tracePt t="29807" x="9413875" y="3103563"/>
          <p14:tracePt t="29815" x="9388475" y="3090863"/>
          <p14:tracePt t="29823" x="9324975" y="3054350"/>
          <p14:tracePt t="29831" x="9237663" y="3028950"/>
          <p14:tracePt t="29839" x="9124950" y="2990850"/>
          <p14:tracePt t="29847" x="8986838" y="2978150"/>
          <p14:tracePt t="29855" x="8799513" y="2978150"/>
          <p14:tracePt t="29863" x="8637588" y="2978150"/>
          <p14:tracePt t="29872" x="8435975" y="2978150"/>
          <p14:tracePt t="29880" x="8299450" y="2978150"/>
          <p14:tracePt t="29888" x="8161338" y="3003550"/>
          <p14:tracePt t="29896" x="8061325" y="3054350"/>
          <p14:tracePt t="29904" x="8010525" y="3103563"/>
          <p14:tracePt t="29912" x="7948613" y="3178175"/>
          <p14:tracePt t="29920" x="7861300" y="3254375"/>
          <p14:tracePt t="29929" x="7797800" y="3341688"/>
          <p14:tracePt t="29936" x="7723188" y="3429000"/>
          <p14:tracePt t="29945" x="7685088" y="3529013"/>
          <p14:tracePt t="29952" x="7648575" y="3654425"/>
          <p14:tracePt t="29962" x="7648575" y="3792538"/>
          <p14:tracePt t="29968" x="7648575" y="3905250"/>
          <p14:tracePt t="29977" x="7648575" y="4005263"/>
          <p14:tracePt t="29984" x="7710488" y="4129088"/>
          <p14:tracePt t="29993" x="7797800" y="4217988"/>
          <p14:tracePt t="30000" x="7874000" y="4305300"/>
          <p14:tracePt t="30010" x="7974013" y="4392613"/>
          <p14:tracePt t="30016" x="8110538" y="4479925"/>
          <p14:tracePt t="30024" x="8235950" y="4543425"/>
          <p14:tracePt t="30032" x="8348663" y="4567238"/>
          <p14:tracePt t="30040" x="8499475" y="4592638"/>
          <p14:tracePt t="30048" x="8774113" y="4592638"/>
          <p14:tracePt t="30056" x="9050338" y="4592638"/>
          <p14:tracePt t="30064" x="9312275" y="4543425"/>
          <p14:tracePt t="30072" x="9588500" y="4479925"/>
          <p14:tracePt t="30080" x="9813925" y="4354513"/>
          <p14:tracePt t="30088" x="9939338" y="4241800"/>
          <p14:tracePt t="30096" x="10064750" y="4092575"/>
          <p14:tracePt t="30104" x="10113963" y="3954463"/>
          <p14:tracePt t="30112" x="10126663" y="3803650"/>
          <p14:tracePt t="30120" x="10126663" y="3679825"/>
          <p14:tracePt t="30128" x="10126663" y="3541713"/>
          <p14:tracePt t="30136" x="10113963" y="3441700"/>
          <p14:tracePt t="30145" x="10088563" y="3367088"/>
          <p14:tracePt t="30152" x="10052050" y="3303588"/>
          <p14:tracePt t="30160" x="10001250" y="3241675"/>
          <p14:tracePt t="30168" x="9963150" y="3203575"/>
          <p14:tracePt t="30176" x="9901238" y="3178175"/>
          <p14:tracePt t="30184" x="9813925" y="3128963"/>
          <p14:tracePt t="30192" x="9763125" y="3103563"/>
          <p14:tracePt t="30200" x="9637713" y="3065463"/>
          <p14:tracePt t="30210" x="9513888" y="3041650"/>
          <p14:tracePt t="30216" x="9375775" y="2990850"/>
          <p14:tracePt t="30226" x="9275763" y="2965450"/>
          <p14:tracePt t="30245" x="9063038" y="2941638"/>
          <p14:tracePt t="30248" x="8986838" y="2941638"/>
          <p14:tracePt t="30256" x="8950325" y="2941638"/>
          <p14:tracePt t="30272" x="8924925" y="2941638"/>
          <p14:tracePt t="30288" x="8899525" y="2941638"/>
          <p14:tracePt t="30296" x="8899525" y="2952750"/>
          <p14:tracePt t="30304" x="8886825" y="2952750"/>
          <p14:tracePt t="30312" x="8863013" y="2978150"/>
          <p14:tracePt t="30320" x="8850313" y="2990850"/>
          <p14:tracePt t="30328" x="8824913" y="3003550"/>
          <p14:tracePt t="30336" x="8799513" y="3016250"/>
          <p14:tracePt t="30345" x="8774113" y="3028950"/>
          <p14:tracePt t="30352" x="8763000" y="3041650"/>
          <p14:tracePt t="30359" x="8750300" y="3041650"/>
          <p14:tracePt t="30368" x="8724900" y="3054350"/>
          <p14:tracePt t="30384" x="8712200" y="3065463"/>
          <p14:tracePt t="30393" x="8699500" y="3065463"/>
          <p14:tracePt t="30838" x="8699500" y="3041650"/>
          <p14:tracePt t="30846" x="8699500" y="3028950"/>
          <p14:tracePt t="30854" x="8750300" y="2965450"/>
          <p14:tracePt t="30862" x="8786813" y="2890838"/>
          <p14:tracePt t="30870" x="8799513" y="2840038"/>
          <p14:tracePt t="30878" x="8812213" y="2716213"/>
          <p14:tracePt t="30887" x="8812213" y="2603500"/>
          <p14:tracePt t="30895" x="8850313" y="2478088"/>
          <p14:tracePt t="30903" x="8850313" y="2378075"/>
          <p14:tracePt t="30911" x="8863013" y="2265363"/>
          <p14:tracePt t="30919" x="8863013" y="2139950"/>
          <p14:tracePt t="30926" x="8863013" y="2065338"/>
          <p14:tracePt t="30934" x="8863013" y="1927225"/>
          <p14:tracePt t="30942" x="8850313" y="1801813"/>
          <p14:tracePt t="30957" x="8824913" y="1714500"/>
          <p14:tracePt t="30958" x="8774113" y="1601788"/>
          <p14:tracePt t="30966" x="8712200" y="1489075"/>
          <p14:tracePt t="30974" x="8699500" y="1414463"/>
          <p14:tracePt t="30983" x="8674100" y="1389063"/>
          <p14:tracePt t="30990" x="8661400" y="1363663"/>
          <p14:tracePt t="30998" x="8661400" y="1350963"/>
          <p14:tracePt t="31007" x="8661400" y="1327150"/>
          <p14:tracePt t="31023" x="8661400" y="1301750"/>
          <p14:tracePt t="31039" x="8661400" y="1289050"/>
          <p14:tracePt t="31055" x="8650288" y="1289050"/>
          <p14:tracePt t="31063" x="8637588" y="1263650"/>
          <p14:tracePt t="31071" x="8624888" y="1250950"/>
          <p14:tracePt t="31079" x="8612188" y="1227138"/>
          <p14:tracePt t="31087" x="8599488" y="1201738"/>
          <p14:tracePt t="31095" x="8574088" y="1176338"/>
          <p14:tracePt t="31103" x="8561388" y="1163638"/>
          <p14:tracePt t="31111" x="8537575" y="1138238"/>
          <p14:tracePt t="31119" x="8474075" y="1114425"/>
          <p14:tracePt t="31127" x="8424863" y="1101725"/>
          <p14:tracePt t="31135" x="8361363" y="1089025"/>
          <p14:tracePt t="31143" x="8274050" y="1089025"/>
          <p14:tracePt t="31151" x="8199438" y="1089025"/>
          <p14:tracePt t="31159" x="8148638" y="1089025"/>
          <p14:tracePt t="31167" x="8110538" y="1089025"/>
          <p14:tracePt t="31175" x="8086725" y="1089025"/>
          <p14:tracePt t="31183" x="8035925" y="1101725"/>
          <p14:tracePt t="31191" x="8010525" y="1114425"/>
          <p14:tracePt t="31199" x="7986713" y="1138238"/>
          <p14:tracePt t="31207" x="7961313" y="1176338"/>
          <p14:tracePt t="31215" x="7923213" y="1238250"/>
          <p14:tracePt t="31224" x="7874000" y="1314450"/>
          <p14:tracePt t="31231" x="7874000" y="1414463"/>
          <p14:tracePt t="31239" x="7861300" y="1527175"/>
          <p14:tracePt t="31247" x="7861300" y="1639888"/>
          <p14:tracePt t="31255" x="7861300" y="1727200"/>
          <p14:tracePt t="31263" x="7910513" y="1839913"/>
          <p14:tracePt t="31271" x="7974013" y="1939925"/>
          <p14:tracePt t="31279" x="8061325" y="2039938"/>
          <p14:tracePt t="31287" x="8148638" y="2114550"/>
          <p14:tracePt t="31295" x="8235950" y="2152650"/>
          <p14:tracePt t="31303" x="8374063" y="2178050"/>
          <p14:tracePt t="31311" x="8561388" y="2190750"/>
          <p14:tracePt t="31319" x="8724900" y="2190750"/>
          <p14:tracePt t="31327" x="8924925" y="2190750"/>
          <p14:tracePt t="31335" x="9112250" y="2190750"/>
          <p14:tracePt t="31343" x="9250363" y="2178050"/>
          <p14:tracePt t="31351" x="9363075" y="2139950"/>
          <p14:tracePt t="31359" x="9437688" y="2101850"/>
          <p14:tracePt t="31367" x="9513888" y="2052638"/>
          <p14:tracePt t="31375" x="9550400" y="2027238"/>
          <p14:tracePt t="31383" x="9575800" y="1952625"/>
          <p14:tracePt t="31391" x="9588500" y="1876425"/>
          <p14:tracePt t="31399" x="9601200" y="1827213"/>
          <p14:tracePt t="31407" x="9601200" y="1739900"/>
          <p14:tracePt t="31415" x="9601200" y="1652588"/>
          <p14:tracePt t="31424" x="9601200" y="1601788"/>
          <p14:tracePt t="31431" x="9575800" y="1514475"/>
          <p14:tracePt t="31439" x="9537700" y="1439863"/>
          <p14:tracePt t="31447" x="9488488" y="1389063"/>
          <p14:tracePt t="31455" x="9437688" y="1327150"/>
          <p14:tracePt t="31463" x="9324975" y="1250950"/>
          <p14:tracePt t="31471" x="9237663" y="1201738"/>
          <p14:tracePt t="31479" x="9112250" y="1150938"/>
          <p14:tracePt t="31487" x="8975725" y="1101725"/>
          <p14:tracePt t="31495" x="8899525" y="1076325"/>
          <p14:tracePt t="31503" x="8763000" y="1050925"/>
          <p14:tracePt t="31511" x="8650288" y="1050925"/>
          <p14:tracePt t="31519" x="8537575" y="1050925"/>
          <p14:tracePt t="31527" x="8412163" y="1050925"/>
          <p14:tracePt t="31535" x="8312150" y="1050925"/>
          <p14:tracePt t="31543" x="8186738" y="1063625"/>
          <p14:tracePt t="31551" x="8061325" y="1089025"/>
          <p14:tracePt t="31559" x="7935913" y="1125538"/>
          <p14:tracePt t="31567" x="7861300" y="1163638"/>
          <p14:tracePt t="31575" x="7823200" y="1176338"/>
          <p14:tracePt t="31583" x="7797800" y="1214438"/>
          <p14:tracePt t="31591" x="7761288" y="1250950"/>
          <p14:tracePt t="31599" x="7735888" y="1314450"/>
          <p14:tracePt t="31607" x="7735888" y="1401763"/>
          <p14:tracePt t="31615" x="7735888" y="1476375"/>
          <p14:tracePt t="31624" x="7735888" y="1563688"/>
          <p14:tracePt t="31631" x="7735888" y="1627188"/>
          <p14:tracePt t="31639" x="7761288" y="1663700"/>
          <p14:tracePt t="31647" x="7773988" y="1676400"/>
          <p14:tracePt t="31655" x="7810500" y="1714500"/>
          <p14:tracePt t="31663" x="7810500" y="1727200"/>
          <p14:tracePt t="31671" x="7823200" y="1739900"/>
          <p14:tracePt t="31687" x="7835900" y="1739900"/>
          <p14:tracePt t="31695" x="7848600" y="1739900"/>
          <p14:tracePt t="32079" x="7848600" y="1752600"/>
          <p14:tracePt t="32151" x="7848600" y="1765300"/>
          <p14:tracePt t="32158" x="7848600" y="1776413"/>
          <p14:tracePt t="32166" x="7848600" y="1789113"/>
          <p14:tracePt t="32174" x="7848600" y="1801813"/>
          <p14:tracePt t="32182" x="7848600" y="1827213"/>
          <p14:tracePt t="32190" x="7848600" y="1839913"/>
          <p14:tracePt t="32199" x="7861300" y="1865313"/>
          <p14:tracePt t="32206" x="7861300" y="1876425"/>
          <p14:tracePt t="32215" x="7861300" y="1889125"/>
          <p14:tracePt t="32223" x="7874000" y="1889125"/>
          <p14:tracePt t="32231" x="7897813" y="1901825"/>
          <p14:tracePt t="32240" x="7910513" y="1901825"/>
          <p14:tracePt t="32246" x="7948613" y="1927225"/>
          <p14:tracePt t="32254" x="7986713" y="1965325"/>
          <p14:tracePt t="32263" x="8074025" y="2052638"/>
          <p14:tracePt t="32271" x="8186738" y="2101850"/>
          <p14:tracePt t="32278" x="8324850" y="2152650"/>
          <p14:tracePt t="32287" x="8399463" y="2190750"/>
          <p14:tracePt t="32294" x="8448675" y="2227263"/>
          <p14:tracePt t="32303" x="8512175" y="2265363"/>
          <p14:tracePt t="32310" x="8537575" y="2290763"/>
          <p14:tracePt t="32319" x="8574088" y="2327275"/>
          <p14:tracePt t="32327" x="8599488" y="2352675"/>
          <p14:tracePt t="32334" x="8612188" y="2365375"/>
          <p14:tracePt t="32342" x="8650288" y="2414588"/>
          <p14:tracePt t="32350" x="8661400" y="2439988"/>
          <p14:tracePt t="32359" x="8686800" y="2478088"/>
          <p14:tracePt t="32367" x="8699500" y="2503488"/>
          <p14:tracePt t="32375" x="8699500" y="2527300"/>
          <p14:tracePt t="32382" x="8699500" y="2552700"/>
          <p14:tracePt t="32391" x="8712200" y="2565400"/>
          <p14:tracePt t="32398" x="8712200" y="2590800"/>
          <p14:tracePt t="32406" x="8712200" y="2616200"/>
          <p14:tracePt t="32415" x="8737600" y="2665413"/>
          <p14:tracePt t="32423" x="8737600" y="2703513"/>
          <p14:tracePt t="32430" x="8750300" y="2765425"/>
          <p14:tracePt t="32438" x="8750300" y="2803525"/>
          <p14:tracePt t="32447" x="8763000" y="2852738"/>
          <p14:tracePt t="32455" x="8763000" y="2890838"/>
          <p14:tracePt t="32463" x="8786813" y="2916238"/>
          <p14:tracePt t="32471" x="8799513" y="2952750"/>
          <p14:tracePt t="32479" x="8799513" y="2965450"/>
          <p14:tracePt t="32495" x="8812213" y="2978150"/>
          <p14:tracePt t="32561" x="8850313" y="3016250"/>
          <p14:tracePt t="32567" x="8912225" y="3078163"/>
          <p14:tracePt t="32575" x="8963025" y="3141663"/>
          <p14:tracePt t="32583" x="9099550" y="3254375"/>
          <p14:tracePt t="32592" x="9212263" y="3328988"/>
          <p14:tracePt t="32599" x="9324975" y="3403600"/>
          <p14:tracePt t="32607" x="9437688" y="3479800"/>
          <p14:tracePt t="32615" x="9537700" y="3579813"/>
          <p14:tracePt t="32623" x="9663113" y="3641725"/>
          <p14:tracePt t="32631" x="9726613" y="3679825"/>
          <p14:tracePt t="32639" x="9801225" y="3729038"/>
          <p14:tracePt t="32647" x="9863138" y="3779838"/>
          <p14:tracePt t="32655" x="9888538" y="3803650"/>
          <p14:tracePt t="32663" x="9913938" y="3841750"/>
          <p14:tracePt t="32671" x="9913938" y="3854450"/>
          <p14:tracePt t="32679" x="9913938" y="3867150"/>
          <p14:tracePt t="32695" x="9913938" y="3879850"/>
          <p14:tracePt t="32727" x="9888538" y="3879850"/>
          <p14:tracePt t="32735" x="9826625" y="3879850"/>
          <p14:tracePt t="32743" x="9739313" y="3841750"/>
          <p14:tracePt t="32751" x="9626600" y="3792538"/>
          <p14:tracePt t="32759" x="9525000" y="3729038"/>
          <p14:tracePt t="32767" x="9413875" y="3667125"/>
          <p14:tracePt t="32775" x="9312275" y="3616325"/>
          <p14:tracePt t="32783" x="9212263" y="3554413"/>
          <p14:tracePt t="32792" x="9112250" y="3467100"/>
          <p14:tracePt t="32799" x="8963025" y="3390900"/>
          <p14:tracePt t="32807" x="8812213" y="3303588"/>
          <p14:tracePt t="32815" x="8650288" y="3228975"/>
          <p14:tracePt t="32823" x="8499475" y="3203575"/>
          <p14:tracePt t="32831" x="8386763" y="3165475"/>
          <p14:tracePt t="32839" x="8248650" y="3154363"/>
          <p14:tracePt t="32847" x="8110538" y="3154363"/>
          <p14:tracePt t="32855" x="7999413" y="3154363"/>
          <p14:tracePt t="32863" x="7886700" y="3154363"/>
          <p14:tracePt t="32871" x="7861300" y="3154363"/>
          <p14:tracePt t="32879" x="7810500" y="3154363"/>
          <p14:tracePt t="32887" x="7773988" y="3190875"/>
          <p14:tracePt t="32895" x="7748588" y="3216275"/>
          <p14:tracePt t="32903" x="7748588" y="3303588"/>
          <p14:tracePt t="32911" x="7748588" y="3390900"/>
          <p14:tracePt t="32919" x="7748588" y="3490913"/>
          <p14:tracePt t="32927" x="7823200" y="3603625"/>
          <p14:tracePt t="32935" x="7886700" y="3716338"/>
          <p14:tracePt t="32943" x="7948613" y="3792538"/>
          <p14:tracePt t="32959" x="8123238" y="3941763"/>
          <p14:tracePt t="32967" x="8174038" y="3979863"/>
          <p14:tracePt t="32975" x="8299450" y="4029075"/>
          <p14:tracePt t="32983" x="8348663" y="4041775"/>
          <p14:tracePt t="32992" x="8435975" y="4054475"/>
          <p14:tracePt t="32999" x="8524875" y="4054475"/>
          <p14:tracePt t="33007" x="8586788" y="4054475"/>
          <p14:tracePt t="33015" x="8674100" y="4054475"/>
          <p14:tracePt t="33024" x="8763000" y="4029075"/>
          <p14:tracePt t="33031" x="8874125" y="3979863"/>
          <p14:tracePt t="33040" x="8912225" y="3941763"/>
          <p14:tracePt t="33047" x="8975725" y="3892550"/>
          <p14:tracePt t="33055" x="8986838" y="3867150"/>
          <p14:tracePt t="33063" x="8986838" y="3829050"/>
          <p14:tracePt t="33079" x="8986838" y="3816350"/>
          <p14:tracePt t="33095" x="8986838" y="3792538"/>
          <p14:tracePt t="33103" x="8975725" y="3779838"/>
          <p14:tracePt t="33119" x="8975725" y="3741738"/>
          <p14:tracePt t="33127" x="8975725" y="3729038"/>
          <p14:tracePt t="33135" x="8950325" y="3692525"/>
          <p14:tracePt t="33143" x="8924925" y="3641725"/>
          <p14:tracePt t="33151" x="8912225" y="3603625"/>
          <p14:tracePt t="33159" x="8899525" y="3579813"/>
          <p14:tracePt t="33167" x="8874125" y="3529013"/>
          <p14:tracePt t="33175" x="8824913" y="3479800"/>
          <p14:tracePt t="33183" x="8786813" y="3441700"/>
          <p14:tracePt t="33192" x="8750300" y="3390900"/>
          <p14:tracePt t="33199" x="8699500" y="3341688"/>
          <p14:tracePt t="33207" x="8624888" y="3278188"/>
          <p14:tracePt t="33215" x="8574088" y="3228975"/>
          <p14:tracePt t="33224" x="8537575" y="3190875"/>
          <p14:tracePt t="33231" x="8486775" y="3141663"/>
          <p14:tracePt t="33240" x="8424863" y="3078163"/>
          <p14:tracePt t="33247" x="8412163" y="3065463"/>
          <p14:tracePt t="33256" x="8361363" y="3041650"/>
          <p14:tracePt t="33264" x="8348663" y="3028950"/>
          <p14:tracePt t="33272" x="8335963" y="3016250"/>
          <p14:tracePt t="33439" x="8335963" y="3028950"/>
          <p14:tracePt t="33454" x="8348663" y="3041650"/>
          <p14:tracePt t="33462" x="8361363" y="3054350"/>
          <p14:tracePt t="33470" x="8374063" y="3078163"/>
          <p14:tracePt t="33478" x="8412163" y="3103563"/>
          <p14:tracePt t="33486" x="8412163" y="3116263"/>
          <p14:tracePt t="33494" x="8424863" y="3141663"/>
          <p14:tracePt t="33502" x="8435975" y="3154363"/>
          <p14:tracePt t="33511" x="8448675" y="3165475"/>
          <p14:tracePt t="33560" x="8461375" y="3165475"/>
          <p14:tracePt t="33567" x="8461375" y="3178175"/>
          <p14:tracePt t="33575" x="8461375" y="3203575"/>
          <p14:tracePt t="33583" x="8486775" y="3241675"/>
          <p14:tracePt t="33591" x="8499475" y="3278188"/>
          <p14:tracePt t="33599" x="8537575" y="3354388"/>
          <p14:tracePt t="33607" x="8537575" y="3367088"/>
          <p14:tracePt t="33615" x="8537575" y="3378200"/>
          <p14:tracePt t="33631" x="8537575" y="3390900"/>
          <p14:tracePt t="33671" x="8537575" y="3416300"/>
          <p14:tracePt t="33687" x="8537575" y="3441700"/>
          <p14:tracePt t="33695" x="8548688" y="3467100"/>
          <p14:tracePt t="33703" x="8561388" y="3503613"/>
          <p14:tracePt t="33711" x="8561388" y="3516313"/>
          <p14:tracePt t="33719" x="8574088" y="3541713"/>
          <p14:tracePt t="33792" x="8586788" y="3541713"/>
          <p14:tracePt t="33808" x="8624888" y="3554413"/>
          <p14:tracePt t="33815" x="8661400" y="3567113"/>
          <p14:tracePt t="33823" x="8737600" y="3590925"/>
          <p14:tracePt t="33831" x="8750300" y="3590925"/>
          <p14:tracePt t="33840" x="8786813" y="3603625"/>
          <p14:tracePt t="33847" x="8812213" y="3629025"/>
          <p14:tracePt t="33855" x="8837613" y="3641725"/>
          <p14:tracePt t="33863" x="8837613" y="3679825"/>
          <p14:tracePt t="33871" x="8850313" y="3741738"/>
          <p14:tracePt t="33879" x="8850313" y="3803650"/>
          <p14:tracePt t="33887" x="8850313" y="3854450"/>
          <p14:tracePt t="33895" x="8850313" y="3879850"/>
          <p14:tracePt t="33903" x="8824913" y="3916363"/>
          <p14:tracePt t="33911" x="8774113" y="3979863"/>
          <p14:tracePt t="33919" x="8724900" y="4029075"/>
          <p14:tracePt t="33927" x="8661400" y="4041775"/>
          <p14:tracePt t="33935" x="8574088" y="4067175"/>
          <p14:tracePt t="33943" x="8461375" y="4067175"/>
          <p14:tracePt t="33951" x="8324850" y="4092575"/>
          <p14:tracePt t="33959" x="8186738" y="4105275"/>
          <p14:tracePt t="33967" x="8061325" y="4105275"/>
          <p14:tracePt t="33975" x="7910513" y="4105275"/>
          <p14:tracePt t="33983" x="7761288" y="4105275"/>
          <p14:tracePt t="33991" x="7597775" y="4105275"/>
          <p14:tracePt t="33999" x="7448550" y="4105275"/>
          <p14:tracePt t="34007" x="7259638" y="4105275"/>
          <p14:tracePt t="34015" x="7110413" y="4105275"/>
          <p14:tracePt t="34024" x="6921500" y="4092575"/>
          <p14:tracePt t="34031" x="6721475" y="4017963"/>
          <p14:tracePt t="34040" x="6546850" y="3967163"/>
          <p14:tracePt t="34047" x="6396038" y="3879850"/>
          <p14:tracePt t="34055" x="6221413" y="3792538"/>
          <p14:tracePt t="34063" x="6083300" y="3703638"/>
          <p14:tracePt t="34072" x="5932488" y="3616325"/>
          <p14:tracePt t="34080" x="5808663" y="3529013"/>
          <p14:tracePt t="34088" x="5695950" y="3429000"/>
          <p14:tracePt t="34096" x="5483225" y="3228975"/>
          <p14:tracePt t="34104" x="5332413" y="3041650"/>
          <p14:tracePt t="34112" x="5181600" y="2828925"/>
          <p14:tracePt t="34120" x="5081588" y="2690813"/>
          <p14:tracePt t="34128" x="4981575" y="2552700"/>
          <p14:tracePt t="34136" x="4932363" y="2427288"/>
          <p14:tracePt t="34144" x="4919663" y="2327275"/>
          <p14:tracePt t="34152" x="4906963" y="2252663"/>
          <p14:tracePt t="34161" x="4881563" y="2178050"/>
          <p14:tracePt t="34168" x="4881563" y="2114550"/>
          <p14:tracePt t="34177" x="4894263" y="2027238"/>
          <p14:tracePt t="34184" x="4906963" y="1952625"/>
          <p14:tracePt t="34191" x="4956175" y="1865313"/>
          <p14:tracePt t="34200" x="5006975" y="1789113"/>
          <p14:tracePt t="34209" x="5068888" y="1714500"/>
          <p14:tracePt t="34216" x="5132388" y="1627188"/>
          <p14:tracePt t="34225" x="5207000" y="1514475"/>
          <p14:tracePt t="34244" x="5332413" y="1301750"/>
          <p14:tracePt t="34248" x="5407025" y="1189038"/>
          <p14:tracePt t="34256" x="5470525" y="1089025"/>
          <p14:tracePt t="34264" x="5519738" y="976313"/>
          <p14:tracePt t="34272" x="5557838" y="889000"/>
          <p14:tracePt t="34280" x="5607050" y="825500"/>
          <p14:tracePt t="34288" x="5619750" y="825500"/>
          <p14:tracePt t="34296" x="5632450" y="801688"/>
          <p14:tracePt t="34304" x="5632450" y="788988"/>
          <p14:tracePt t="34312" x="5645150" y="788988"/>
          <p14:tracePt t="34328" x="5683250" y="776288"/>
          <p14:tracePt t="34336" x="5732463" y="750888"/>
          <p14:tracePt t="34344" x="5808663" y="750888"/>
          <p14:tracePt t="34352" x="5908675" y="738188"/>
          <p14:tracePt t="34360" x="5983288" y="725488"/>
          <p14:tracePt t="34368" x="6083300" y="712788"/>
          <p14:tracePt t="34376" x="6170613" y="700088"/>
          <p14:tracePt t="34384" x="6221413" y="688975"/>
          <p14:tracePt t="34392" x="6270625" y="676275"/>
          <p14:tracePt t="34400" x="6359525" y="676275"/>
          <p14:tracePt t="34409" x="6446838" y="676275"/>
          <p14:tracePt t="34416" x="6546850" y="676275"/>
          <p14:tracePt t="34425" x="6646863" y="676275"/>
          <p14:tracePt t="34432" x="6696075" y="676275"/>
          <p14:tracePt t="34442" x="6772275" y="676275"/>
          <p14:tracePt t="34448" x="6821488" y="688975"/>
          <p14:tracePt t="34457" x="6834188" y="688975"/>
          <p14:tracePt t="34464" x="6859588" y="712788"/>
          <p14:tracePt t="34472" x="6897688" y="738188"/>
          <p14:tracePt t="34480" x="6921500" y="763588"/>
          <p14:tracePt t="34488" x="6972300" y="863600"/>
          <p14:tracePt t="34496" x="7021513" y="938213"/>
          <p14:tracePt t="34504" x="7097713" y="1050925"/>
          <p14:tracePt t="34512" x="7146925" y="1125538"/>
          <p14:tracePt t="34520" x="7235825" y="1289050"/>
          <p14:tracePt t="34529" x="7259638" y="1376363"/>
          <p14:tracePt t="34536" x="7297738" y="1463675"/>
          <p14:tracePt t="34544" x="7323138" y="1552575"/>
          <p14:tracePt t="34552" x="7323138" y="1601788"/>
          <p14:tracePt t="34560" x="7323138" y="1639888"/>
          <p14:tracePt t="34568" x="7323138" y="1676400"/>
          <p14:tracePt t="34576" x="7297738" y="1752600"/>
          <p14:tracePt t="34584" x="7285038" y="1814513"/>
          <p14:tracePt t="34592" x="7272338" y="1889125"/>
          <p14:tracePt t="34600" x="7223125" y="1978025"/>
          <p14:tracePt t="34608" x="7185025" y="2089150"/>
          <p14:tracePt t="34616" x="7110413" y="2178050"/>
          <p14:tracePt t="34625" x="7072313" y="2239963"/>
          <p14:tracePt t="34632" x="7010400" y="2314575"/>
          <p14:tracePt t="34641" x="6959600" y="2378075"/>
          <p14:tracePt t="34648" x="6934200" y="2403475"/>
          <p14:tracePt t="34656" x="6884988" y="2427288"/>
          <p14:tracePt t="34664" x="6846888" y="2452688"/>
          <p14:tracePt t="34672" x="6772275" y="2465388"/>
          <p14:tracePt t="34680" x="6696075" y="2478088"/>
          <p14:tracePt t="34688" x="6634163" y="2490788"/>
          <p14:tracePt t="34696" x="6534150" y="2503488"/>
          <p14:tracePt t="34704" x="6408738" y="2503488"/>
          <p14:tracePt t="34712" x="6296025" y="2503488"/>
          <p14:tracePt t="34720" x="6183313" y="2503488"/>
          <p14:tracePt t="34728" x="6057900" y="2503488"/>
          <p14:tracePt t="34736" x="6008688" y="2490788"/>
          <p14:tracePt t="34744" x="5932488" y="2452688"/>
          <p14:tracePt t="34752" x="5895975" y="2439988"/>
          <p14:tracePt t="34761" x="5857875" y="2403475"/>
          <p14:tracePt t="34768" x="5832475" y="2378075"/>
          <p14:tracePt t="34776" x="5808663" y="2352675"/>
          <p14:tracePt t="34784" x="5783263" y="2303463"/>
          <p14:tracePt t="34793" x="5770563" y="2265363"/>
          <p14:tracePt t="34800" x="5757863" y="2214563"/>
          <p14:tracePt t="34809" x="5757863" y="2152650"/>
          <p14:tracePt t="34816" x="5757863" y="2089150"/>
          <p14:tracePt t="34825" x="5757863" y="2014538"/>
          <p14:tracePt t="34832" x="5757863" y="1914525"/>
          <p14:tracePt t="34842" x="5757863" y="1789113"/>
          <p14:tracePt t="34848" x="5757863" y="1714500"/>
          <p14:tracePt t="34856" x="5757863" y="1676400"/>
          <p14:tracePt t="34864" x="5783263" y="1639888"/>
          <p14:tracePt t="34872" x="5783263" y="1627188"/>
          <p14:tracePt t="34880" x="5795963" y="1614488"/>
          <p14:tracePt t="34904" x="5808663" y="1601788"/>
          <p14:tracePt t="34920" x="5821363" y="1601788"/>
          <p14:tracePt t="34928" x="5832475" y="1589088"/>
          <p14:tracePt t="34936" x="5845175" y="1576388"/>
          <p14:tracePt t="34944" x="5870575" y="1563688"/>
          <p14:tracePt t="34960" x="5908675" y="1539875"/>
          <p14:tracePt t="34968" x="5921375" y="1527175"/>
          <p14:tracePt t="35711" x="5908675" y="1527175"/>
          <p14:tracePt t="35718" x="5870575" y="1539875"/>
          <p14:tracePt t="35726" x="5857875" y="1552575"/>
          <p14:tracePt t="35734" x="5808663" y="1552575"/>
          <p14:tracePt t="35742" x="5732463" y="1563688"/>
          <p14:tracePt t="35750" x="5632450" y="1601788"/>
          <p14:tracePt t="35758" x="5495925" y="1627188"/>
          <p14:tracePt t="35766" x="5357813" y="1639888"/>
          <p14:tracePt t="35774" x="5145088" y="1663700"/>
          <p14:tracePt t="35782" x="4945063" y="1663700"/>
          <p14:tracePt t="35791" x="4630738" y="1663700"/>
          <p14:tracePt t="35799" x="4356100" y="1663700"/>
          <p14:tracePt t="35807" x="3992563" y="1663700"/>
          <p14:tracePt t="35814" x="3805238" y="1663700"/>
          <p14:tracePt t="35823" x="3554413" y="1663700"/>
          <p14:tracePt t="35831" x="3341688" y="1663700"/>
          <p14:tracePt t="35839" x="3167063" y="1663700"/>
          <p14:tracePt t="35846" x="3003550" y="1663700"/>
          <p14:tracePt t="35855" x="2903538" y="1663700"/>
          <p14:tracePt t="35863" x="2828925" y="1689100"/>
          <p14:tracePt t="35870" x="2816225" y="1689100"/>
          <p14:tracePt t="35879" x="2790825" y="1701800"/>
          <p14:tracePt t="35887" x="2790825" y="1714500"/>
          <p14:tracePt t="35895" x="2803525" y="1739900"/>
          <p14:tracePt t="35903" x="2816225" y="1776413"/>
          <p14:tracePt t="35910" x="2854325" y="1839913"/>
          <p14:tracePt t="35918" x="2903538" y="1901825"/>
          <p14:tracePt t="35926" x="2928938" y="1939925"/>
          <p14:tracePt t="35934" x="2992438" y="1989138"/>
          <p14:tracePt t="35942" x="3041650" y="2027238"/>
          <p14:tracePt t="35951" x="3103563" y="2078038"/>
          <p14:tracePt t="35958" x="3192463" y="2114550"/>
          <p14:tracePt t="35967" x="3279775" y="2139950"/>
          <p14:tracePt t="35974" x="3367088" y="2165350"/>
          <p14:tracePt t="35983" x="3467100" y="2190750"/>
          <p14:tracePt t="35991" x="3605213" y="2190750"/>
          <p14:tracePt t="35998" x="3756025" y="2190750"/>
          <p14:tracePt t="36006" x="3879850" y="2190750"/>
          <p14:tracePt t="36014" x="4017963" y="2190750"/>
          <p14:tracePt t="36025" x="4156075" y="2139950"/>
          <p14:tracePt t="36032" x="4205288" y="2101850"/>
          <p14:tracePt t="36041" x="4294188" y="2052638"/>
          <p14:tracePt t="36048" x="4343400" y="1989138"/>
          <p14:tracePt t="36058" x="4381500" y="1901825"/>
          <p14:tracePt t="36064" x="4394200" y="1839913"/>
          <p14:tracePt t="36072" x="4406900" y="1776413"/>
          <p14:tracePt t="36080" x="4443413" y="1714500"/>
          <p14:tracePt t="36088" x="4443413" y="1701800"/>
          <p14:tracePt t="36153" x="4468813" y="1689100"/>
          <p14:tracePt t="36161" x="4556125" y="1727200"/>
          <p14:tracePt t="36168" x="4656138" y="1776413"/>
          <p14:tracePt t="36176" x="4806950" y="1801813"/>
          <p14:tracePt t="36184" x="4981575" y="1865313"/>
          <p14:tracePt t="36194" x="5232400" y="1876425"/>
          <p14:tracePt t="36200" x="5419725" y="1914525"/>
          <p14:tracePt t="36208" x="5545138" y="1914525"/>
          <p14:tracePt t="36216" x="5595938" y="1914525"/>
          <p14:tracePt t="36243" x="5607050" y="1914525"/>
          <p14:tracePt t="36344" x="5570538" y="1927225"/>
          <p14:tracePt t="36486" x="5557838" y="1939925"/>
          <p14:tracePt t="36519" x="5545138" y="1952625"/>
          <p14:tracePt t="36583" x="5532438" y="1952625"/>
          <p14:tracePt t="36590" x="5495925" y="1952625"/>
          <p14:tracePt t="36598" x="5457825" y="1952625"/>
          <p14:tracePt t="36606" x="5407025" y="1952625"/>
          <p14:tracePt t="36614" x="5370513" y="1952625"/>
          <p14:tracePt t="36622" x="5319713" y="1952625"/>
          <p14:tracePt t="36630" x="5294313" y="1952625"/>
          <p14:tracePt t="36639" x="5281613" y="1952625"/>
          <p14:tracePt t="36647" x="5245100" y="1952625"/>
          <p14:tracePt t="36655" x="5232400" y="1952625"/>
          <p14:tracePt t="36662" x="5207000" y="1965325"/>
          <p14:tracePt t="36671" x="5170488" y="1965325"/>
          <p14:tracePt t="36679" x="5132388" y="1965325"/>
          <p14:tracePt t="36687" x="5106988" y="1965325"/>
          <p14:tracePt t="36695" x="5068888" y="1965325"/>
          <p14:tracePt t="36703" x="5045075" y="1965325"/>
          <p14:tracePt t="36710" x="5019675" y="1965325"/>
          <p14:tracePt t="36718" x="5006975" y="1965325"/>
          <p14:tracePt t="36726" x="4981575" y="1965325"/>
          <p14:tracePt t="36735" x="4956175" y="1965325"/>
          <p14:tracePt t="36743" x="4932363" y="1965325"/>
          <p14:tracePt t="36750" x="4894263" y="1965325"/>
          <p14:tracePt t="36758" x="4881563" y="1965325"/>
          <p14:tracePt t="36767" x="4843463" y="1965325"/>
          <p14:tracePt t="36774" x="4832350" y="1965325"/>
          <p14:tracePt t="36783" x="4806950" y="1965325"/>
          <p14:tracePt t="36799" x="4794250" y="1965325"/>
          <p14:tracePt t="36822" x="4756150" y="1978025"/>
          <p14:tracePt t="36870" x="4756150" y="1989138"/>
          <p14:tracePt t="36879" x="4756150" y="2001838"/>
          <p14:tracePt t="36888" x="4756150" y="2027238"/>
          <p14:tracePt t="36896" x="4756150" y="2052638"/>
          <p14:tracePt t="36904" x="4768850" y="2078038"/>
          <p14:tracePt t="36912" x="4781550" y="2089150"/>
          <p14:tracePt t="36920" x="4781550" y="2114550"/>
          <p14:tracePt t="36936" x="4781550" y="2127250"/>
          <p14:tracePt t="37071" x="4768850" y="2127250"/>
          <p14:tracePt t="37078" x="4756150" y="2127250"/>
          <p14:tracePt t="37128" x="4794250" y="2127250"/>
          <p14:tracePt t="37135" x="4819650" y="2114550"/>
          <p14:tracePt t="37143" x="4856163" y="2114550"/>
          <p14:tracePt t="37151" x="4919663" y="2101850"/>
          <p14:tracePt t="37159" x="5006975" y="2101850"/>
          <p14:tracePt t="37167" x="5081588" y="2065338"/>
          <p14:tracePt t="37175" x="5145088" y="2027238"/>
          <p14:tracePt t="37183" x="5170488" y="2001838"/>
          <p14:tracePt t="37191" x="5232400" y="1939925"/>
          <p14:tracePt t="37199" x="5294313" y="1876425"/>
          <p14:tracePt t="37207" x="5345113" y="1801813"/>
          <p14:tracePt t="37215" x="5383213" y="1714500"/>
          <p14:tracePt t="37223" x="5407025" y="1652588"/>
          <p14:tracePt t="37231" x="5419725" y="1614488"/>
          <p14:tracePt t="37239" x="5419725" y="1601788"/>
          <p14:tracePt t="37248" x="5419725" y="1563688"/>
          <p14:tracePt t="37258" x="5419725" y="1552575"/>
          <p14:tracePt t="37264" x="5419725" y="1527175"/>
          <p14:tracePt t="37272" x="5394325" y="1514475"/>
          <p14:tracePt t="37280" x="5357813" y="1514475"/>
          <p14:tracePt t="37288" x="5345113" y="1514475"/>
          <p14:tracePt t="37304" x="5332413" y="1514475"/>
          <p14:tracePt t="37312" x="5332413" y="1552575"/>
          <p14:tracePt t="37320" x="5345113" y="1589088"/>
          <p14:tracePt t="37328" x="5383213" y="1614488"/>
          <p14:tracePt t="37336" x="5457825" y="1663700"/>
          <p14:tracePt t="37344" x="5545138" y="1714500"/>
          <p14:tracePt t="37352" x="5645150" y="1727200"/>
          <p14:tracePt t="37360" x="5745163" y="1739900"/>
          <p14:tracePt t="37368" x="5883275" y="1739900"/>
          <p14:tracePt t="37376" x="6021388" y="1739900"/>
          <p14:tracePt t="37384" x="6146800" y="1727200"/>
          <p14:tracePt t="37392" x="6221413" y="1701800"/>
          <p14:tracePt t="37400" x="6270625" y="1676400"/>
          <p14:tracePt t="37408" x="6270625" y="1652588"/>
          <p14:tracePt t="37416" x="6270625" y="1614488"/>
          <p14:tracePt t="37424" x="6259513" y="1539875"/>
          <p14:tracePt t="37432" x="6183313" y="1476375"/>
          <p14:tracePt t="37441" x="6096000" y="1414463"/>
          <p14:tracePt t="37448" x="6008688" y="1363663"/>
          <p14:tracePt t="37458" x="5921375" y="1327150"/>
          <p14:tracePt t="37464" x="5857875" y="1327150"/>
          <p14:tracePt t="37472" x="5795963" y="1327150"/>
          <p14:tracePt t="37480" x="5745163" y="1327150"/>
          <p14:tracePt t="37488" x="5695950" y="1327150"/>
          <p14:tracePt t="37496" x="5632450" y="1376363"/>
          <p14:tracePt t="37504" x="5583238" y="1450975"/>
          <p14:tracePt t="37512" x="5570538" y="1552575"/>
          <p14:tracePt t="37520" x="5570538" y="1639888"/>
          <p14:tracePt t="37528" x="5570538" y="1752600"/>
          <p14:tracePt t="37536" x="5570538" y="1839913"/>
          <p14:tracePt t="37544" x="5607050" y="1939925"/>
          <p14:tracePt t="37552" x="5670550" y="1989138"/>
          <p14:tracePt t="37560" x="5708650" y="2027238"/>
          <p14:tracePt t="37568" x="5770563" y="2052638"/>
          <p14:tracePt t="37576" x="5821363" y="2052638"/>
          <p14:tracePt t="37584" x="5857875" y="2052638"/>
          <p14:tracePt t="37593" x="5870575" y="2052638"/>
          <p14:tracePt t="37600" x="5908675" y="2052638"/>
          <p14:tracePt t="37607" x="5921375" y="2052638"/>
          <p14:tracePt t="37616" x="5921375" y="2014538"/>
          <p14:tracePt t="37624" x="5921375" y="1978025"/>
          <p14:tracePt t="37632" x="5921375" y="1965325"/>
          <p14:tracePt t="37671" x="5921375" y="1952625"/>
          <p14:tracePt t="37687" x="5908675" y="1952625"/>
          <p14:tracePt t="37695" x="5908675" y="1989138"/>
          <p14:tracePt t="37703" x="5908675" y="2078038"/>
          <p14:tracePt t="37711" x="5908675" y="2139950"/>
          <p14:tracePt t="37719" x="5908675" y="2201863"/>
          <p14:tracePt t="37728" x="5908675" y="2290763"/>
          <p14:tracePt t="37736" x="5932488" y="2365375"/>
          <p14:tracePt t="37744" x="5932488" y="2439988"/>
          <p14:tracePt t="37752" x="5957888" y="2527300"/>
          <p14:tracePt t="37760" x="5983288" y="2565400"/>
          <p14:tracePt t="37768" x="6008688" y="2640013"/>
          <p14:tracePt t="37777" x="6034088" y="2665413"/>
          <p14:tracePt t="37784" x="6045200" y="2678113"/>
          <p14:tracePt t="37793" x="6070600" y="2716213"/>
          <p14:tracePt t="37800" x="6108700" y="2716213"/>
          <p14:tracePt t="37807" x="6157913" y="2752725"/>
          <p14:tracePt t="37825" x="6183313" y="2765425"/>
          <p14:tracePt t="37951" x="6183313" y="2790825"/>
          <p14:tracePt t="38111" x="6157913" y="2803525"/>
          <p14:tracePt t="38118" x="6134100" y="2803525"/>
          <p14:tracePt t="38126" x="6108700" y="2803525"/>
          <p14:tracePt t="38134" x="6096000" y="2803525"/>
          <p14:tracePt t="38142" x="6083300" y="2790825"/>
          <p14:tracePt t="38206" x="6070600" y="2790825"/>
          <p14:tracePt t="38239" x="6070600" y="2803525"/>
          <p14:tracePt t="38695" x="6057900" y="2803525"/>
          <p14:tracePt t="38711" x="6034088" y="2790825"/>
          <p14:tracePt t="38718" x="5995988" y="2752725"/>
          <p14:tracePt t="38726" x="5957888" y="2678113"/>
          <p14:tracePt t="38734" x="5945188" y="2627313"/>
          <p14:tracePt t="38742" x="5932488" y="2578100"/>
          <p14:tracePt t="38750" x="5895975" y="2503488"/>
          <p14:tracePt t="38758" x="5883275" y="2465388"/>
          <p14:tracePt t="38766" x="5870575" y="2403475"/>
          <p14:tracePt t="38775" x="5870575" y="2390775"/>
          <p14:tracePt t="38783" x="5845175" y="2352675"/>
          <p14:tracePt t="38791" x="5832475" y="2327275"/>
          <p14:tracePt t="38799" x="5832475" y="2314575"/>
          <p14:tracePt t="38814" x="5832475" y="2290763"/>
          <p14:tracePt t="38831" x="5832475" y="2278063"/>
          <p14:tracePt t="38839" x="5832475" y="2252663"/>
          <p14:tracePt t="38846" x="5921375" y="2227263"/>
          <p14:tracePt t="38854" x="6057900" y="2178050"/>
          <p14:tracePt t="38862" x="6246813" y="2152650"/>
          <p14:tracePt t="38870" x="6521450" y="2052638"/>
          <p14:tracePt t="38879" x="6910388" y="1989138"/>
          <p14:tracePt t="38887" x="7272338" y="1952625"/>
          <p14:tracePt t="38894" x="7723188" y="1927225"/>
          <p14:tracePt t="38903" x="8199438" y="1927225"/>
          <p14:tracePt t="38911" x="8435975" y="1927225"/>
          <p14:tracePt t="38919" x="8599488" y="1927225"/>
          <p14:tracePt t="38926" x="8686800" y="1927225"/>
          <p14:tracePt t="38955" x="8699500" y="1927225"/>
          <p14:tracePt t="38958" x="8699500" y="1952625"/>
          <p14:tracePt t="38967" x="8699500" y="2001838"/>
          <p14:tracePt t="38975" x="8686800" y="2101850"/>
          <p14:tracePt t="38983" x="8674100" y="2190750"/>
          <p14:tracePt t="38991" x="8661400" y="2290763"/>
          <p14:tracePt t="38999" x="8624888" y="2378075"/>
          <p14:tracePt t="39007" x="8561388" y="2478088"/>
          <p14:tracePt t="39014" x="8499475" y="2540000"/>
          <p14:tracePt t="39023" x="8461375" y="2565400"/>
          <p14:tracePt t="39031" x="8386763" y="2578100"/>
          <p14:tracePt t="39039" x="8348663" y="2590800"/>
          <p14:tracePt t="39046" x="8299450" y="2590800"/>
          <p14:tracePt t="39054" x="8274050" y="2590800"/>
          <p14:tracePt t="39062" x="8248650" y="2590800"/>
          <p14:tracePt t="39079" x="8235950" y="2590800"/>
          <p14:tracePt t="39095" x="8223250" y="2590800"/>
          <p14:tracePt t="39119" x="8212138" y="2590800"/>
          <p14:tracePt t="39222" x="8212138" y="2578100"/>
          <p14:tracePt t="39238" x="8235950" y="2565400"/>
          <p14:tracePt t="39246" x="8248650" y="2565400"/>
          <p14:tracePt t="39254" x="8286750" y="2552700"/>
          <p14:tracePt t="39262" x="8299450" y="2552700"/>
          <p14:tracePt t="39271" x="8324850" y="2552700"/>
          <p14:tracePt t="39287" x="8335963" y="2552700"/>
          <p14:tracePt t="39337" x="8348663" y="2552700"/>
          <p14:tracePt t="39352" x="8361363" y="2552700"/>
          <p14:tracePt t="43159" x="8361363" y="2565400"/>
          <p14:tracePt t="43166" x="8361363" y="2578100"/>
          <p14:tracePt t="43182" x="8361363" y="2616200"/>
          <p14:tracePt t="43190" x="8361363" y="2640013"/>
          <p14:tracePt t="43206" x="8374063" y="2665413"/>
          <p14:tracePt t="43214" x="8386763" y="2703513"/>
          <p14:tracePt t="43222" x="8412163" y="2716213"/>
          <p14:tracePt t="43231" x="8486775" y="2752725"/>
          <p14:tracePt t="43239" x="8574088" y="2765425"/>
          <p14:tracePt t="43246" x="8699500" y="2778125"/>
          <p14:tracePt t="43254" x="8850313" y="2778125"/>
          <p14:tracePt t="43263" x="9012238" y="2778125"/>
          <p14:tracePt t="43270" x="9163050" y="2778125"/>
          <p14:tracePt t="43279" x="9312275" y="2778125"/>
          <p14:tracePt t="43286" x="9401175" y="2778125"/>
          <p14:tracePt t="43294" x="9475788" y="2765425"/>
          <p14:tracePt t="43302" x="9475788" y="2752725"/>
          <p14:tracePt t="43312" x="9475788" y="2716213"/>
          <p14:tracePt t="43320" x="9475788" y="2690813"/>
          <p14:tracePt t="43328" x="9475788" y="2640013"/>
          <p14:tracePt t="43336" x="9437688" y="2603500"/>
          <p14:tracePt t="43344" x="9388475" y="2540000"/>
          <p14:tracePt t="43352" x="9375775" y="2516188"/>
          <p14:tracePt t="43360" x="9350375" y="2465388"/>
          <p14:tracePt t="43368" x="9324975" y="2465388"/>
          <p14:tracePt t="43376" x="9301163" y="2427288"/>
          <p14:tracePt t="43384" x="9263063" y="2427288"/>
          <p14:tracePt t="43392" x="9224963" y="2427288"/>
          <p14:tracePt t="43400" x="9150350" y="2427288"/>
          <p14:tracePt t="43408" x="9088438" y="2427288"/>
          <p14:tracePt t="43416" x="9037638" y="2427288"/>
          <p14:tracePt t="43424" x="8937625" y="2427288"/>
          <p14:tracePt t="43432" x="8824913" y="2465388"/>
          <p14:tracePt t="43440" x="8724900" y="2527300"/>
          <p14:tracePt t="43448" x="8699500" y="2552700"/>
          <p14:tracePt t="43456" x="8674100" y="2616200"/>
          <p14:tracePt t="43464" x="8674100" y="2665413"/>
          <p14:tracePt t="43473" x="8674100" y="2716213"/>
          <p14:tracePt t="43480" x="8674100" y="2765425"/>
          <p14:tracePt t="43490" x="8699500" y="2803525"/>
          <p14:tracePt t="43496" x="8724900" y="2803525"/>
          <p14:tracePt t="43504" x="8763000" y="2803525"/>
          <p14:tracePt t="43512" x="8799513" y="2803525"/>
          <p14:tracePt t="43520" x="8850313" y="2803525"/>
          <p14:tracePt t="43528" x="8886825" y="2803525"/>
          <p14:tracePt t="43536" x="8937625" y="2803525"/>
          <p14:tracePt t="43544" x="8963025" y="2790825"/>
          <p14:tracePt t="43552" x="8986838" y="2778125"/>
          <p14:tracePt t="43560" x="8999538" y="2752725"/>
          <p14:tracePt t="43568" x="8999538" y="2740025"/>
          <p14:tracePt t="43576" x="9012238" y="2728913"/>
          <p14:tracePt t="43584" x="9012238" y="2703513"/>
          <p14:tracePt t="43710" x="9012238" y="2716213"/>
          <p14:tracePt t="43718" x="9024938" y="2765425"/>
          <p14:tracePt t="43726" x="9050338" y="2828925"/>
          <p14:tracePt t="43734" x="9099550" y="2903538"/>
          <p14:tracePt t="43742" x="9163050" y="2990850"/>
          <p14:tracePt t="43750" x="9212263" y="3065463"/>
          <p14:tracePt t="43758" x="9312275" y="3178175"/>
          <p14:tracePt t="43766" x="9413875" y="3303588"/>
          <p14:tracePt t="43774" x="9537700" y="3429000"/>
          <p14:tracePt t="43782" x="9626600" y="3541713"/>
          <p14:tracePt t="43791" x="9726613" y="3667125"/>
          <p14:tracePt t="43799" x="9788525" y="3779838"/>
          <p14:tracePt t="43806" x="9826625" y="3879850"/>
          <p14:tracePt t="43814" x="9863138" y="3954463"/>
          <p14:tracePt t="43823" x="9863138" y="4005263"/>
          <p14:tracePt t="43831" x="9863138" y="4054475"/>
          <p14:tracePt t="43838" x="9839325" y="4117975"/>
          <p14:tracePt t="43847" x="9788525" y="4192588"/>
          <p14:tracePt t="43855" x="9726613" y="4254500"/>
          <p14:tracePt t="43863" x="9688513" y="4292600"/>
          <p14:tracePt t="43870" x="9663113" y="4318000"/>
          <p14:tracePt t="43879" x="9613900" y="4341813"/>
          <p14:tracePt t="43886" x="9588500" y="4354513"/>
          <p14:tracePt t="43894" x="9563100" y="4379913"/>
          <p14:tracePt t="43902" x="9537700" y="4379913"/>
          <p14:tracePt t="43911" x="9488488" y="4379913"/>
          <p14:tracePt t="43919" x="9413875" y="4379913"/>
          <p14:tracePt t="43927" x="9363075" y="4379913"/>
          <p14:tracePt t="43935" x="9324975" y="4379913"/>
          <p14:tracePt t="43942" x="9288463" y="4379913"/>
          <p14:tracePt t="43951" x="9250363" y="4379913"/>
          <p14:tracePt t="43966" x="9237663" y="4379913"/>
          <p14:tracePt t="43974" x="9224963" y="4379913"/>
          <p14:tracePt t="43982" x="9199563" y="4379913"/>
          <p14:tracePt t="43999" x="9188450" y="4367213"/>
          <p14:tracePt t="44007" x="9188450" y="4341813"/>
          <p14:tracePt t="44014" x="9188450" y="4318000"/>
          <p14:tracePt t="44022" x="9188450" y="4292600"/>
          <p14:tracePt t="44031" x="9199563" y="4241800"/>
          <p14:tracePt t="44039" x="9212263" y="4230688"/>
          <p14:tracePt t="44047" x="9224963" y="4205288"/>
          <p14:tracePt t="44054" x="9237663" y="4192588"/>
          <p14:tracePt t="44063" x="9275763" y="4179888"/>
          <p14:tracePt t="44070" x="9301163" y="4141788"/>
          <p14:tracePt t="44078" x="9337675" y="4117975"/>
          <p14:tracePt t="44087" x="9363075" y="4054475"/>
          <p14:tracePt t="44095" x="9401175" y="3992563"/>
          <p14:tracePt t="44102" x="9437688" y="3929063"/>
          <p14:tracePt t="44111" x="9475788" y="3854450"/>
          <p14:tracePt t="44118" x="9488488" y="3792538"/>
          <p14:tracePt t="44127" x="9501188" y="3741738"/>
          <p14:tracePt t="44135" x="9501188" y="3692525"/>
          <p14:tracePt t="44142" x="9501188" y="3641725"/>
          <p14:tracePt t="44150" x="9501188" y="3554413"/>
          <p14:tracePt t="44158" x="9424988" y="3467100"/>
          <p14:tracePt t="44166" x="9350375" y="3378200"/>
          <p14:tracePt t="44174" x="9275763" y="3316288"/>
          <p14:tracePt t="44183" x="9199563" y="3267075"/>
          <p14:tracePt t="44190" x="9075738" y="3216275"/>
          <p14:tracePt t="44198" x="8963025" y="3203575"/>
          <p14:tracePt t="44207" x="8812213" y="3190875"/>
          <p14:tracePt t="44215" x="8612188" y="3190875"/>
          <p14:tracePt t="44223" x="8399463" y="3190875"/>
          <p14:tracePt t="44237" x="8199438" y="3190875"/>
          <p14:tracePt t="44238" x="7986713" y="3190875"/>
          <p14:tracePt t="44247" x="7835900" y="3216275"/>
          <p14:tracePt t="44254" x="7723188" y="3278188"/>
          <p14:tracePt t="44262" x="7661275" y="3367088"/>
          <p14:tracePt t="44270" x="7648575" y="3467100"/>
          <p14:tracePt t="44278" x="7648575" y="3590925"/>
          <p14:tracePt t="44287" x="7648575" y="3741738"/>
          <p14:tracePt t="44295" x="7697788" y="3879850"/>
          <p14:tracePt t="44303" x="7761288" y="4017963"/>
          <p14:tracePt t="44311" x="7874000" y="4141788"/>
          <p14:tracePt t="44319" x="7974013" y="4305300"/>
          <p14:tracePt t="44327" x="8099425" y="4418013"/>
          <p14:tracePt t="44335" x="8223250" y="4530725"/>
          <p14:tracePt t="44343" x="8435975" y="4667250"/>
          <p14:tracePt t="44351" x="8574088" y="4730750"/>
          <p14:tracePt t="44359" x="8774113" y="4779963"/>
          <p14:tracePt t="44367" x="8950325" y="4779963"/>
          <p14:tracePt t="44375" x="9099550" y="4779963"/>
          <p14:tracePt t="44383" x="9175750" y="4779963"/>
          <p14:tracePt t="44391" x="9250363" y="4743450"/>
          <p14:tracePt t="44399" x="9275763" y="4692650"/>
          <p14:tracePt t="44407" x="9275763" y="4618038"/>
          <p14:tracePt t="44415" x="9275763" y="4530725"/>
          <p14:tracePt t="44423" x="9224963" y="4418013"/>
          <p14:tracePt t="44431" x="9175750" y="4318000"/>
          <p14:tracePt t="44439" x="9088438" y="4205288"/>
          <p14:tracePt t="44447" x="9050338" y="4167188"/>
          <p14:tracePt t="44455" x="9012238" y="4129088"/>
          <p14:tracePt t="44463" x="8986838" y="4105275"/>
          <p14:tracePt t="44470" x="8975725" y="4105275"/>
          <p14:tracePt t="44479" x="8950325" y="4079875"/>
          <p14:tracePt t="44487" x="8937625" y="4079875"/>
          <p14:tracePt t="44495" x="8924925" y="4079875"/>
          <p14:tracePt t="44511" x="8912225" y="4092575"/>
          <p14:tracePt t="44519" x="8912225" y="4117975"/>
          <p14:tracePt t="44536" x="8912225" y="4129088"/>
          <p14:tracePt t="44544" x="8912225" y="4141788"/>
          <p14:tracePt t="44552" x="8912225" y="4154488"/>
          <p14:tracePt t="44560" x="8924925" y="4167188"/>
          <p14:tracePt t="44568" x="8937625" y="4167188"/>
          <p14:tracePt t="44576" x="8937625" y="4179888"/>
          <p14:tracePt t="44592" x="8950325" y="4192588"/>
          <p14:tracePt t="44600" x="8963025" y="4192588"/>
          <p14:tracePt t="44616" x="8975725" y="4192588"/>
          <p14:tracePt t="44640" x="8986838" y="4192588"/>
          <p14:tracePt t="44648" x="9012238" y="4192588"/>
          <p14:tracePt t="44673" x="9037638" y="4205288"/>
          <p14:tracePt t="44879" x="9050338" y="4217988"/>
          <p14:tracePt t="44886" x="9050338" y="4230688"/>
          <p14:tracePt t="44903" x="9050338" y="4241800"/>
          <p14:tracePt t="44926" x="9063038" y="4254500"/>
          <p14:tracePt t="44966" x="9063038" y="4267200"/>
          <p14:tracePt t="46166" x="9063038" y="4292600"/>
          <p14:tracePt t="46182" x="9063038" y="4305300"/>
          <p14:tracePt t="46215" x="9075738" y="4330700"/>
          <p14:tracePt t="46311" x="9075738" y="4341813"/>
          <p14:tracePt t="46326" x="9075738" y="4354513"/>
          <p14:tracePt t="46334" x="9075738" y="4367213"/>
          <p14:tracePt t="46342" x="9075738" y="4379913"/>
          <p14:tracePt t="46350" x="9075738" y="4418013"/>
          <p14:tracePt t="46358" x="9075738" y="4430713"/>
          <p14:tracePt t="46367" x="9075738" y="4467225"/>
          <p14:tracePt t="46375" x="9075738" y="4518025"/>
          <p14:tracePt t="46383" x="9075738" y="4554538"/>
          <p14:tracePt t="46391" x="9075738" y="4579938"/>
          <p14:tracePt t="46398" x="9075738" y="4656138"/>
          <p14:tracePt t="46407" x="9075738" y="4743450"/>
          <p14:tracePt t="46415" x="9050338" y="4843463"/>
          <p14:tracePt t="46423" x="9024938" y="4930775"/>
          <p14:tracePt t="46431" x="9012238" y="5030788"/>
          <p14:tracePt t="46439" x="8999538" y="5092700"/>
          <p14:tracePt t="46447" x="8986838" y="5156200"/>
          <p14:tracePt t="46455" x="8963025" y="5230813"/>
          <p14:tracePt t="46463" x="8937625" y="5281613"/>
          <p14:tracePt t="46470" x="8899525" y="5356225"/>
          <p14:tracePt t="46479" x="8837613" y="5430838"/>
          <p14:tracePt t="46487" x="8774113" y="5494338"/>
          <p14:tracePt t="46494" x="8650288" y="5556250"/>
          <p14:tracePt t="46503" x="8524875" y="5607050"/>
          <p14:tracePt t="46511" x="8361363" y="5656263"/>
          <p14:tracePt t="46518" x="8235950" y="5694363"/>
          <p14:tracePt t="46526" x="8099425" y="5707063"/>
          <p14:tracePt t="46535" x="7986713" y="5743575"/>
          <p14:tracePt t="46543" x="7861300" y="5768975"/>
          <p14:tracePt t="46551" x="7710488" y="5832475"/>
          <p14:tracePt t="46559" x="7497763" y="5856288"/>
          <p14:tracePt t="46567" x="7310438" y="5894388"/>
          <p14:tracePt t="46576" x="7059613" y="5894388"/>
          <p14:tracePt t="46584" x="6797675" y="5894388"/>
          <p14:tracePt t="46592" x="6521450" y="5894388"/>
          <p14:tracePt t="46600" x="6308725" y="5894388"/>
          <p14:tracePt t="46608" x="6034088" y="5894388"/>
          <p14:tracePt t="46616" x="5857875" y="5894388"/>
          <p14:tracePt t="46624" x="5719763" y="5894388"/>
          <p14:tracePt t="46632" x="5645150" y="5919788"/>
          <p14:tracePt t="46640" x="5619750" y="5919788"/>
          <p14:tracePt t="46648" x="5607050" y="5919788"/>
          <p14:tracePt t="46664" x="5595938" y="5919788"/>
          <p14:tracePt t="46799" x="5595938" y="5932488"/>
          <p14:tracePt t="46807" x="5570538" y="5932488"/>
          <p14:tracePt t="46815" x="5483225" y="5919788"/>
          <p14:tracePt t="46822" x="5345113" y="5907088"/>
          <p14:tracePt t="46830" x="5232400" y="5868988"/>
          <p14:tracePt t="46838" x="5081588" y="5843588"/>
          <p14:tracePt t="46847" x="4919663" y="5794375"/>
          <p14:tracePt t="46855" x="4756150" y="5781675"/>
          <p14:tracePt t="46863" x="4543425" y="5768975"/>
          <p14:tracePt t="46871" x="4243388" y="5694363"/>
          <p14:tracePt t="46879" x="3930650" y="5668963"/>
          <p14:tracePt t="46887" x="3530600" y="5619750"/>
          <p14:tracePt t="46895" x="3054350" y="5594350"/>
          <p14:tracePt t="46904" x="2903538" y="5594350"/>
          <p14:tracePt t="46911" x="2767013" y="5594350"/>
          <p14:tracePt t="46919" x="2678113" y="5594350"/>
          <p14:tracePt t="46927" x="2654300" y="5594350"/>
          <p14:tracePt t="46935" x="2641600" y="5594350"/>
          <p14:tracePt t="46984" x="2628900" y="5568950"/>
          <p14:tracePt t="46991" x="2628900" y="5518150"/>
          <p14:tracePt t="46999" x="2654300" y="5468938"/>
          <p14:tracePt t="47007" x="2678113" y="5430838"/>
          <p14:tracePt t="47015" x="2690813" y="5394325"/>
          <p14:tracePt t="47023" x="2703513" y="5356225"/>
          <p14:tracePt t="47031" x="2728913" y="5281613"/>
          <p14:tracePt t="47039" x="2741613" y="5230813"/>
          <p14:tracePt t="47047" x="2754313" y="5130800"/>
          <p14:tracePt t="47055" x="2790825" y="5005388"/>
          <p14:tracePt t="47063" x="2803525" y="4918075"/>
          <p14:tracePt t="47072" x="2816225" y="4805363"/>
          <p14:tracePt t="47079" x="2828925" y="4730750"/>
          <p14:tracePt t="47088" x="2854325" y="4667250"/>
          <p14:tracePt t="47095" x="2854325" y="4605338"/>
          <p14:tracePt t="47104" x="2854325" y="4567238"/>
          <p14:tracePt t="47111" x="2854325" y="4505325"/>
          <p14:tracePt t="47121" x="2828925" y="4467225"/>
          <p14:tracePt t="47127" x="2767013" y="4405313"/>
          <p14:tracePt t="47135" x="2703513" y="4341813"/>
          <p14:tracePt t="47143" x="2641600" y="4305300"/>
          <p14:tracePt t="47151" x="2554288" y="4279900"/>
          <p14:tracePt t="47159" x="2441575" y="4267200"/>
          <p14:tracePt t="47167" x="2365375" y="4267200"/>
          <p14:tracePt t="47175" x="2290763" y="4267200"/>
          <p14:tracePt t="47183" x="2190750" y="4292600"/>
          <p14:tracePt t="47191" x="2103438" y="4354513"/>
          <p14:tracePt t="47199" x="2014538" y="4454525"/>
          <p14:tracePt t="47207" x="1978025" y="4567238"/>
          <p14:tracePt t="47215" x="1965325" y="4692650"/>
          <p14:tracePt t="47223" x="1965325" y="4843463"/>
          <p14:tracePt t="47231" x="2003425" y="5005388"/>
          <p14:tracePt t="47239" x="2090738" y="5118100"/>
          <p14:tracePt t="47247" x="2190750" y="5268913"/>
          <p14:tracePt t="47255" x="2316163" y="5381625"/>
          <p14:tracePt t="47263" x="2416175" y="5443538"/>
          <p14:tracePt t="47272" x="2554288" y="5494338"/>
          <p14:tracePt t="47279" x="2690813" y="5530850"/>
          <p14:tracePt t="47287" x="2867025" y="5543550"/>
          <p14:tracePt t="47295" x="2992438" y="5543550"/>
          <p14:tracePt t="47304" x="3041650" y="5543550"/>
          <p14:tracePt t="47311" x="3116263" y="5543550"/>
          <p14:tracePt t="47321" x="3192463" y="5494338"/>
          <p14:tracePt t="47327" x="3216275" y="5443538"/>
          <p14:tracePt t="47335" x="3216275" y="5343525"/>
          <p14:tracePt t="47343" x="3216275" y="5243513"/>
          <p14:tracePt t="47351" x="3179763" y="5105400"/>
          <p14:tracePt t="47359" x="3103563" y="4968875"/>
          <p14:tracePt t="47367" x="2992438" y="4805363"/>
          <p14:tracePt t="47375" x="2890838" y="4667250"/>
          <p14:tracePt t="47383" x="2841625" y="4605338"/>
          <p14:tracePt t="47391" x="2790825" y="4567238"/>
          <p14:tracePt t="47399" x="2767013" y="4567238"/>
          <p14:tracePt t="47407" x="2716213" y="4567238"/>
          <p14:tracePt t="47415" x="2654300" y="4579938"/>
          <p14:tracePt t="47423" x="2628900" y="4579938"/>
          <p14:tracePt t="47431" x="2578100" y="4618038"/>
          <p14:tracePt t="47439" x="2541588" y="4656138"/>
          <p14:tracePt t="47447" x="2503488" y="4730750"/>
          <p14:tracePt t="47455" x="2490788" y="4792663"/>
          <p14:tracePt t="47464" x="2490788" y="4856163"/>
          <p14:tracePt t="47472" x="2490788" y="4905375"/>
          <p14:tracePt t="47479" x="2490788" y="4956175"/>
          <p14:tracePt t="47487" x="2516188" y="5018088"/>
          <p14:tracePt t="47495" x="2554288" y="5043488"/>
          <p14:tracePt t="47504" x="2603500" y="5092700"/>
          <p14:tracePt t="47511" x="2690813" y="5105400"/>
          <p14:tracePt t="47520" x="2741613" y="5105400"/>
          <p14:tracePt t="47527" x="2803525" y="5105400"/>
          <p14:tracePt t="47535" x="2841625" y="5105400"/>
          <p14:tracePt t="47543" x="2854325" y="5105400"/>
          <p14:tracePt t="47551" x="2867025" y="5081588"/>
          <p14:tracePt t="47559" x="2867025" y="5018088"/>
          <p14:tracePt t="47567" x="2867025" y="4956175"/>
          <p14:tracePt t="47575" x="2867025" y="4856163"/>
          <p14:tracePt t="47583" x="2841625" y="4779963"/>
          <p14:tracePt t="47591" x="2754313" y="4656138"/>
          <p14:tracePt t="47599" x="2654300" y="4543425"/>
          <p14:tracePt t="47607" x="2554288" y="4443413"/>
          <p14:tracePt t="47615" x="2465388" y="4418013"/>
          <p14:tracePt t="47623" x="2378075" y="4392613"/>
          <p14:tracePt t="47631" x="2278063" y="4392613"/>
          <p14:tracePt t="47639" x="2190750" y="4392613"/>
          <p14:tracePt t="47647" x="2139950" y="4392613"/>
          <p14:tracePt t="47655" x="2116138" y="4418013"/>
          <p14:tracePt t="47663" x="2065338" y="4454525"/>
          <p14:tracePt t="47671" x="2065338" y="4479925"/>
          <p14:tracePt t="47679" x="2065338" y="4530725"/>
          <p14:tracePt t="47688" x="2065338" y="4567238"/>
          <p14:tracePt t="47695" x="2065338" y="4605338"/>
          <p14:tracePt t="47704" x="2065338" y="4643438"/>
          <p14:tracePt t="47711" x="2078038" y="4679950"/>
          <p14:tracePt t="47720" x="2090738" y="4692650"/>
          <p14:tracePt t="47727" x="2103438" y="4718050"/>
          <p14:tracePt t="47735" x="2127250" y="4756150"/>
          <p14:tracePt t="47743" x="2127250" y="4768850"/>
          <p14:tracePt t="47751" x="2127250" y="4779963"/>
          <p14:tracePt t="47824" x="2078038" y="4779963"/>
          <p14:tracePt t="47831" x="2014538" y="4779963"/>
          <p14:tracePt t="47839" x="1890713" y="4779963"/>
          <p14:tracePt t="47847" x="1752600" y="4779963"/>
          <p14:tracePt t="47855" x="1601788" y="4779963"/>
          <p14:tracePt t="47862" x="1414463" y="4779963"/>
          <p14:tracePt t="47871" x="1263650" y="4779963"/>
          <p14:tracePt t="47878" x="1127125" y="4818063"/>
          <p14:tracePt t="47887" x="1027113" y="4843463"/>
          <p14:tracePt t="47895" x="963613" y="4879975"/>
          <p14:tracePt t="47903" x="914400" y="4943475"/>
          <p14:tracePt t="47911" x="914400" y="4992688"/>
          <p14:tracePt t="47920" x="914400" y="5068888"/>
          <p14:tracePt t="47927" x="914400" y="5181600"/>
          <p14:tracePt t="47935" x="989013" y="5318125"/>
          <p14:tracePt t="47943" x="1063625" y="5481638"/>
          <p14:tracePt t="47951" x="1127125" y="5619750"/>
          <p14:tracePt t="47959" x="1227138" y="5719763"/>
          <p14:tracePt t="47967" x="1301750" y="5832475"/>
          <p14:tracePt t="47975" x="1414463" y="5919788"/>
          <p14:tracePt t="47983" x="1527175" y="5969000"/>
          <p14:tracePt t="47991" x="1639888" y="6019800"/>
          <p14:tracePt t="47999" x="1739900" y="6032500"/>
          <p14:tracePt t="48007" x="1827213" y="6045200"/>
          <p14:tracePt t="48015" x="1927225" y="6045200"/>
          <p14:tracePt t="48023" x="2014538" y="6045200"/>
          <p14:tracePt t="48031" x="2116138" y="6045200"/>
          <p14:tracePt t="48039" x="2190750" y="5994400"/>
          <p14:tracePt t="48047" x="2252663" y="5945188"/>
          <p14:tracePt t="48055" x="2316163" y="5856288"/>
          <p14:tracePt t="48063" x="2328863" y="5756275"/>
          <p14:tracePt t="48071" x="2328863" y="5630863"/>
          <p14:tracePt t="48079" x="2328863" y="5507038"/>
          <p14:tracePt t="48087" x="2252663" y="5294313"/>
          <p14:tracePt t="48095" x="2139950" y="5043488"/>
          <p14:tracePt t="48103" x="2014538" y="4779963"/>
          <p14:tracePt t="48111" x="1865313" y="4554538"/>
          <p14:tracePt t="48119" x="1790700" y="4430713"/>
          <p14:tracePt t="48127" x="1701800" y="4330700"/>
          <p14:tracePt t="48136" x="1665288" y="4292600"/>
          <p14:tracePt t="48144" x="1627188" y="4267200"/>
          <p14:tracePt t="48152" x="1614488" y="4267200"/>
          <p14:tracePt t="48160" x="1565275" y="4267200"/>
          <p14:tracePt t="48168" x="1527175" y="4267200"/>
          <p14:tracePt t="48176" x="1476375" y="4292600"/>
          <p14:tracePt t="48184" x="1452563" y="4318000"/>
          <p14:tracePt t="48192" x="1401763" y="4379913"/>
          <p14:tracePt t="48200" x="1376363" y="4454525"/>
          <p14:tracePt t="48208" x="1363663" y="4518025"/>
          <p14:tracePt t="48216" x="1363663" y="4618038"/>
          <p14:tracePt t="48224" x="1389063" y="4768850"/>
          <p14:tracePt t="48232" x="1476375" y="4918075"/>
          <p14:tracePt t="48239" x="1639888" y="5068888"/>
          <p14:tracePt t="48248" x="1790700" y="5230813"/>
          <p14:tracePt t="48256" x="2003425" y="5368925"/>
          <p14:tracePt t="48264" x="2228850" y="5481638"/>
          <p14:tracePt t="48272" x="2416175" y="5568950"/>
          <p14:tracePt t="48280" x="2565400" y="5594350"/>
          <p14:tracePt t="48289" x="2678113" y="5594350"/>
          <p14:tracePt t="48296" x="2754313" y="5594350"/>
          <p14:tracePt t="48305" x="2803525" y="5594350"/>
          <p14:tracePt t="48312" x="2828925" y="5581650"/>
          <p14:tracePt t="48322" x="2841625" y="5556250"/>
          <p14:tracePt t="48328" x="2841625" y="5507038"/>
          <p14:tracePt t="48336" x="2841625" y="5407025"/>
          <p14:tracePt t="48344" x="2816225" y="5343525"/>
          <p14:tracePt t="48352" x="2778125" y="5268913"/>
          <p14:tracePt t="48360" x="2767013" y="5243513"/>
          <p14:tracePt t="48368" x="2767013" y="5230813"/>
          <p14:tracePt t="48400" x="2767013" y="5218113"/>
          <p14:tracePt t="48408" x="2803525" y="5230813"/>
          <p14:tracePt t="48416" x="2816225" y="5230813"/>
          <p14:tracePt t="48424" x="2867025" y="5256213"/>
          <p14:tracePt t="48432" x="2928938" y="5268913"/>
          <p14:tracePt t="48441" x="2979738" y="5294313"/>
          <p14:tracePt t="48448" x="3016250" y="5294313"/>
          <p14:tracePt t="48456" x="3067050" y="5294313"/>
          <p14:tracePt t="48464" x="3116263" y="5294313"/>
          <p14:tracePt t="48472" x="3154363" y="5294313"/>
          <p14:tracePt t="48480" x="3167063" y="5294313"/>
          <p14:tracePt t="49848" x="3179763" y="5294313"/>
          <p14:tracePt t="50976" x="3179763" y="5318125"/>
          <p14:tracePt t="50984" x="3179763" y="5330825"/>
          <p14:tracePt t="51000" x="3179763" y="5356225"/>
          <p14:tracePt t="51016" x="3179763" y="5368925"/>
          <p14:tracePt t="51032" x="3179763" y="5394325"/>
          <p14:tracePt t="51048" x="3179763" y="5407025"/>
          <p14:tracePt t="51064" x="3154363" y="5407025"/>
          <p14:tracePt t="51097" x="3128963" y="5407025"/>
          <p14:tracePt t="51104" x="3128963" y="5418138"/>
          <p14:tracePt t="51112" x="3116263" y="5418138"/>
          <p14:tracePt t="51121" x="3103563" y="5430838"/>
          <p14:tracePt t="51138" x="3092450" y="5430838"/>
          <p14:tracePt t="51144" x="3092450" y="5443538"/>
          <p14:tracePt t="51152" x="3079750" y="5443538"/>
          <p14:tracePt t="51160" x="3079750" y="5456238"/>
          <p14:tracePt t="51168" x="3067050" y="5468938"/>
          <p14:tracePt t="51176" x="3041650" y="5481638"/>
          <p14:tracePt t="51184" x="3003550" y="5494338"/>
          <p14:tracePt t="51192" x="2941638" y="5518150"/>
          <p14:tracePt t="51200" x="2903538" y="5543550"/>
          <p14:tracePt t="51208" x="2890838" y="5568950"/>
          <p14:tracePt t="51216" x="2879725" y="5594350"/>
          <p14:tracePt t="51224" x="2879725" y="5619750"/>
          <p14:tracePt t="51232" x="2879725" y="5656263"/>
          <p14:tracePt t="51240" x="2879725" y="5668963"/>
          <p14:tracePt t="51248" x="2879725" y="5707063"/>
          <p14:tracePt t="51256" x="2879725" y="5743575"/>
          <p14:tracePt t="51264" x="2879725" y="5807075"/>
          <p14:tracePt t="51272" x="2879725" y="5894388"/>
          <p14:tracePt t="51280" x="2903538" y="5994400"/>
          <p14:tracePt t="51289" x="2903538" y="6119813"/>
          <p14:tracePt t="51296" x="2903538" y="6219825"/>
          <p14:tracePt t="51305" x="2916238" y="6332538"/>
          <p14:tracePt t="51312" x="2967038" y="6483350"/>
          <p14:tracePt t="51321" x="2979738" y="6570663"/>
          <p14:tracePt t="51328" x="2979738" y="6657975"/>
          <p14:tracePt t="51337" x="2979738" y="6707188"/>
          <p14:tracePt t="51344" x="2979738" y="6757988"/>
          <p14:tracePt t="51352" x="2979738" y="6783388"/>
          <p14:tracePt t="51360" x="2967038" y="6819900"/>
        </p14:tracePtLst>
      </p14:laserTraceLst>
    </p:ext>
    <p:ext uri="{E180D4A7-C9FB-4DFB-919C-405C955672EB}">
      <p14:showEvtLst xmlns:p14="http://schemas.microsoft.com/office/powerpoint/2010/main">
        <p14:playEvt time="1253" objId="2"/>
        <p14:stopEvt time="49209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8DA2-C551-42E8-A24A-F3BCAB3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057" y="2627086"/>
            <a:ext cx="7532914" cy="961571"/>
          </a:xfrm>
        </p:spPr>
        <p:txBody>
          <a:bodyPr/>
          <a:lstStyle/>
          <a:p>
            <a:pPr algn="ctr"/>
            <a:r>
              <a:rPr lang="en-US" b="1" dirty="0" err="1">
                <a:latin typeface="Poppins Black" panose="00000A00000000000000" pitchFamily="2" charset="0"/>
                <a:cs typeface="Poppins Black" panose="00000A00000000000000" pitchFamily="2" charset="0"/>
              </a:rPr>
              <a:t>Aplikasi</a:t>
            </a:r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 Halaman 1</a:t>
            </a:r>
            <a:endParaRPr lang="en-ID" b="1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31BF-D64C-4358-897D-22696486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4</a:t>
            </a:fld>
            <a:endParaRPr lang="en-ID"/>
          </a:p>
        </p:txBody>
      </p:sp>
      <p:pic>
        <p:nvPicPr>
          <p:cNvPr id="3" name="p.4">
            <a:hlinkClick r:id="" action="ppaction://media"/>
            <a:extLst>
              <a:ext uri="{FF2B5EF4-FFF2-40B4-BE49-F238E27FC236}">
                <a16:creationId xmlns:a16="http://schemas.microsoft.com/office/drawing/2014/main" id="{CFC679FA-F03B-4296-AC97-231D053B8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5155" y="61869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3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0"/>
    </mc:Choice>
    <mc:Fallback>
      <p:transition spd="slow" advTm="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20" objId="3"/>
        <p14:stopEvt time="3234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F03F-EFE3-4956-B350-895A1DD3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93" y="430590"/>
            <a:ext cx="2805793" cy="623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6C4E2-2CEA-480C-8AA5-A30C4473DEE5}"/>
              </a:ext>
            </a:extLst>
          </p:cNvPr>
          <p:cNvSpPr txBox="1">
            <a:spLocks/>
          </p:cNvSpPr>
          <p:nvPr/>
        </p:nvSpPr>
        <p:spPr>
          <a:xfrm>
            <a:off x="576036" y="805770"/>
            <a:ext cx="7532914" cy="3272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Halaman 1 – view 1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Pada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awal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disuguhkan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sebuah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form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sederhana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Disini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user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harus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mengisikan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jawaban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tepat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agar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bisa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lanjut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500" dirty="0" err="1">
                <a:latin typeface="Poppins" panose="00000500000000000000" pitchFamily="2" charset="0"/>
                <a:cs typeface="Poppins" panose="00000500000000000000" pitchFamily="2" charset="0"/>
              </a:rPr>
              <a:t>berikutnya</a:t>
            </a:r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Saya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menggunakan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List View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mengelola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2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tampilan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pada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ini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menyelesaikan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soal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, user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bisa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klik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tombol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help yang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menunjukkan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sz="15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ID" sz="15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sz="15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BBD9E-5CAC-4899-B72C-C8F98F7A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92" y="4275182"/>
            <a:ext cx="5312229" cy="2390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5FD3D8C-C9D4-4C9D-9FEE-5408AB388E5B}"/>
              </a:ext>
            </a:extLst>
          </p:cNvPr>
          <p:cNvSpPr/>
          <p:nvPr/>
        </p:nvSpPr>
        <p:spPr>
          <a:xfrm>
            <a:off x="8636001" y="5832324"/>
            <a:ext cx="566057" cy="56605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.5">
            <a:hlinkClick r:id="" action="ppaction://media"/>
            <a:extLst>
              <a:ext uri="{FF2B5EF4-FFF2-40B4-BE49-F238E27FC236}">
                <a16:creationId xmlns:a16="http://schemas.microsoft.com/office/drawing/2014/main" id="{4378FFA2-0462-440F-AAFB-0667B510D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03000" y="6118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86"/>
    </mc:Choice>
    <mc:Fallback>
      <p:transition spd="slow" advTm="35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99" x="3343275" y="6337300"/>
          <p14:tracePt t="6798" x="1614488" y="6069013"/>
          <p14:tracePt t="6805" x="1852613" y="5481638"/>
          <p14:tracePt t="6813" x="2103438" y="4892675"/>
          <p14:tracePt t="6821" x="2428875" y="4230688"/>
          <p14:tracePt t="6829" x="2678113" y="3616325"/>
          <p14:tracePt t="6837" x="2816225" y="3141663"/>
          <p14:tracePt t="6845" x="2954338" y="2852738"/>
          <p14:tracePt t="6854" x="3028950" y="2578100"/>
          <p14:tracePt t="6862" x="3092450" y="2365375"/>
          <p14:tracePt t="6870" x="3141663" y="2190750"/>
          <p14:tracePt t="6878" x="3167063" y="2052638"/>
          <p14:tracePt t="6886" x="3179763" y="1939925"/>
          <p14:tracePt t="6894" x="3192463" y="1839913"/>
          <p14:tracePt t="6902" x="3228975" y="1752600"/>
          <p14:tracePt t="6910" x="3254375" y="1639888"/>
          <p14:tracePt t="6918" x="3279775" y="1552575"/>
          <p14:tracePt t="6926" x="3317875" y="1476375"/>
          <p14:tracePt t="6934" x="3354388" y="1376363"/>
          <p14:tracePt t="6942" x="3367088" y="1327150"/>
          <p14:tracePt t="6952" x="3379788" y="1289050"/>
          <p14:tracePt t="6959" x="3392488" y="1289050"/>
          <p14:tracePt t="6969" x="3392488" y="1276350"/>
          <p14:tracePt t="6992" x="3405188" y="1276350"/>
          <p14:tracePt t="7007" x="3429000" y="1276350"/>
          <p14:tracePt t="7016" x="3467100" y="1314450"/>
          <p14:tracePt t="7023" x="3530600" y="1363663"/>
          <p14:tracePt t="7032" x="3605213" y="1414463"/>
          <p14:tracePt t="7039" x="3730625" y="1489075"/>
          <p14:tracePt t="7047" x="3879850" y="1552575"/>
          <p14:tracePt t="7055" x="4068763" y="1639888"/>
          <p14:tracePt t="7063" x="4381500" y="1776413"/>
          <p14:tracePt t="7071" x="4806950" y="1927225"/>
          <p14:tracePt t="7079" x="5106988" y="2139950"/>
          <p14:tracePt t="7087" x="5670550" y="2452688"/>
          <p14:tracePt t="7095" x="6170613" y="2740025"/>
          <p14:tracePt t="7103" x="6721475" y="3090863"/>
          <p14:tracePt t="7111" x="7285038" y="3429000"/>
          <p14:tracePt t="7119" x="7785100" y="3741738"/>
          <p14:tracePt t="7127" x="8212138" y="4067175"/>
          <p14:tracePt t="7136" x="8548688" y="4305300"/>
          <p14:tracePt t="7143" x="8837613" y="4543425"/>
          <p14:tracePt t="7152" x="9012238" y="4679950"/>
          <p14:tracePt t="7159" x="9199563" y="4843463"/>
          <p14:tracePt t="7168" x="9312275" y="4956175"/>
          <p14:tracePt t="7176" x="9437688" y="5081588"/>
          <p14:tracePt t="7185" x="9525000" y="5181600"/>
          <p14:tracePt t="7191" x="9613900" y="5268913"/>
          <p14:tracePt t="7202" x="9675813" y="5368925"/>
          <p14:tracePt t="7207" x="9713913" y="5430838"/>
          <p14:tracePt t="7215" x="9750425" y="5530850"/>
          <p14:tracePt t="7223" x="9775825" y="5619750"/>
          <p14:tracePt t="7232" x="9788525" y="5668963"/>
          <p14:tracePt t="7239" x="9801225" y="5719763"/>
          <p14:tracePt t="7247" x="9801225" y="5819775"/>
          <p14:tracePt t="7255" x="9813925" y="5919788"/>
          <p14:tracePt t="7263" x="9839325" y="6045200"/>
          <p14:tracePt t="7271" x="9875838" y="6181725"/>
          <p14:tracePt t="7279" x="9913938" y="6307138"/>
          <p14:tracePt t="7288" x="9926638" y="6419850"/>
          <p14:tracePt t="7295" x="9939338" y="6494463"/>
          <p14:tracePt t="7304" x="9963150" y="6545263"/>
          <p14:tracePt t="7311" x="9975850" y="6570663"/>
          <p14:tracePt t="7369" x="9952038" y="6570663"/>
          <p14:tracePt t="7376" x="9826625" y="6532563"/>
          <p14:tracePt t="7385" x="9637713" y="6507163"/>
          <p14:tracePt t="7391" x="9475788" y="6470650"/>
          <p14:tracePt t="7402" x="9350375" y="6470650"/>
          <p14:tracePt t="7407" x="9250363" y="6470650"/>
          <p14:tracePt t="7416" x="9163050" y="6470650"/>
          <p14:tracePt t="7423" x="9112250" y="6470650"/>
          <p14:tracePt t="7431" x="9063038" y="6470650"/>
          <p14:tracePt t="7439" x="9024938" y="6470650"/>
          <p14:tracePt t="7447" x="9024938" y="6457950"/>
          <p14:tracePt t="7455" x="8999538" y="6457950"/>
          <p14:tracePt t="7463" x="8986838" y="6457950"/>
          <p14:tracePt t="7471" x="8975725" y="6432550"/>
          <p14:tracePt t="7495" x="8975725" y="6394450"/>
          <p14:tracePt t="7503" x="8950325" y="6345238"/>
          <p14:tracePt t="7511" x="8924925" y="6281738"/>
          <p14:tracePt t="7520" x="8912225" y="6207125"/>
          <p14:tracePt t="7527" x="8899525" y="6157913"/>
          <p14:tracePt t="7535" x="8899525" y="6132513"/>
          <p14:tracePt t="7543" x="8899525" y="6107113"/>
          <p14:tracePt t="7553" x="8899525" y="6094413"/>
          <p14:tracePt t="7559" x="8899525" y="6081713"/>
          <p14:tracePt t="7569" x="8886825" y="6069013"/>
          <p14:tracePt t="7607" x="8874125" y="6032500"/>
          <p14:tracePt t="7647" x="8863013" y="6032500"/>
          <p14:tracePt t="7655" x="8850313" y="6032500"/>
          <p14:tracePt t="7663" x="8837613" y="6032500"/>
          <p14:tracePt t="7687" x="8824913" y="6045200"/>
          <p14:tracePt t="7695" x="8812213" y="6056313"/>
          <p14:tracePt t="7703" x="8812213" y="6081713"/>
          <p14:tracePt t="7720" x="8812213" y="6107113"/>
          <p14:tracePt t="7727" x="8812213" y="6132513"/>
          <p14:tracePt t="7735" x="8812213" y="6145213"/>
          <p14:tracePt t="7768" x="8824913" y="6157913"/>
          <p14:tracePt t="7775" x="8837613" y="6157913"/>
          <p14:tracePt t="7791" x="8850313" y="6157913"/>
          <p14:tracePt t="7802" x="8850313" y="6132513"/>
          <p14:tracePt t="7807" x="8850313" y="6119813"/>
          <p14:tracePt t="7816" x="8850313" y="6094413"/>
          <p14:tracePt t="7823" x="8850313" y="6069013"/>
          <p14:tracePt t="7872" x="8850313" y="6081713"/>
          <p14:tracePt t="7879" x="8837613" y="6119813"/>
          <p14:tracePt t="7887" x="8837613" y="6132513"/>
          <p14:tracePt t="7895" x="8837613" y="6157913"/>
          <p14:tracePt t="7903" x="8850313" y="6181725"/>
          <p14:tracePt t="7911" x="8850313" y="6207125"/>
          <p14:tracePt t="8446" x="8874125" y="6207125"/>
          <p14:tracePt t="8462" x="8899525" y="6207125"/>
          <p14:tracePt t="8469" x="8937625" y="6207125"/>
          <p14:tracePt t="8477" x="8999538" y="6207125"/>
          <p14:tracePt t="8485" x="9124950" y="6207125"/>
          <p14:tracePt t="8493" x="9263063" y="6207125"/>
          <p14:tracePt t="8501" x="9388475" y="6207125"/>
          <p14:tracePt t="8509" x="9525000" y="6207125"/>
          <p14:tracePt t="8518" x="9663113" y="6207125"/>
          <p14:tracePt t="8526" x="9801225" y="6194425"/>
          <p14:tracePt t="8534" x="9913938" y="6181725"/>
          <p14:tracePt t="8542" x="10013950" y="6181725"/>
          <p14:tracePt t="8550" x="10075863" y="6181725"/>
          <p14:tracePt t="8558" x="10139363" y="6181725"/>
          <p14:tracePt t="8566" x="10152063" y="6181725"/>
          <p14:tracePt t="8574" x="10164763" y="6181725"/>
          <p14:tracePt t="8590" x="10177463" y="6181725"/>
          <p14:tracePt t="8598" x="10188575" y="6157913"/>
          <p14:tracePt t="8606" x="10201275" y="6145213"/>
          <p14:tracePt t="8614" x="10226675" y="6107113"/>
          <p14:tracePt t="8622" x="10239375" y="6094413"/>
          <p14:tracePt t="8632" x="10264775" y="6081713"/>
          <p14:tracePt t="8639" x="10277475" y="6056313"/>
          <p14:tracePt t="8647" x="10301288" y="6056313"/>
          <p14:tracePt t="8663" x="10313988" y="6056313"/>
          <p14:tracePt t="8671" x="10326688" y="6045200"/>
          <p14:tracePt t="8687" x="10339388" y="6045200"/>
          <p14:tracePt t="8703" x="10364788" y="6032500"/>
          <p14:tracePt t="8719" x="10390188" y="6007100"/>
          <p14:tracePt t="8727" x="10401300" y="6007100"/>
          <p14:tracePt t="8735" x="10401300" y="5994400"/>
          <p14:tracePt t="8743" x="10426700" y="5981700"/>
          <p14:tracePt t="8759" x="10426700" y="5969000"/>
          <p14:tracePt t="8769" x="10426700" y="5956300"/>
          <p14:tracePt t="8775" x="10439400" y="5945188"/>
          <p14:tracePt t="8785" x="10439400" y="5919788"/>
          <p14:tracePt t="8791" x="10439400" y="5907088"/>
          <p14:tracePt t="8802" x="10439400" y="5881688"/>
          <p14:tracePt t="8807" x="10439400" y="5843588"/>
          <p14:tracePt t="8816" x="10439400" y="5819775"/>
          <p14:tracePt t="8832" x="10439400" y="5807075"/>
          <p14:tracePt t="8847" x="10439400" y="5794375"/>
          <p14:tracePt t="8855" x="10414000" y="5781675"/>
          <p14:tracePt t="8863" x="10377488" y="5781675"/>
          <p14:tracePt t="8871" x="10326688" y="5781675"/>
          <p14:tracePt t="8879" x="10239375" y="5781675"/>
          <p14:tracePt t="8887" x="10152063" y="5807075"/>
          <p14:tracePt t="8895" x="10101263" y="5843588"/>
          <p14:tracePt t="8903" x="10064750" y="5868988"/>
          <p14:tracePt t="8911" x="10039350" y="5907088"/>
          <p14:tracePt t="8921" x="10026650" y="5945188"/>
          <p14:tracePt t="8927" x="10026650" y="6045200"/>
          <p14:tracePt t="8935" x="10026650" y="6145213"/>
          <p14:tracePt t="8943" x="10039350" y="6269038"/>
          <p14:tracePt t="8952" x="10113963" y="6381750"/>
          <p14:tracePt t="8959" x="10164763" y="6457950"/>
          <p14:tracePt t="8968" x="10226675" y="6519863"/>
          <p14:tracePt t="8975" x="10301288" y="6583363"/>
          <p14:tracePt t="8985" x="10339388" y="6594475"/>
          <p14:tracePt t="8991" x="10364788" y="6607175"/>
          <p14:tracePt t="9001" x="10401300" y="6607175"/>
          <p14:tracePt t="9007" x="10414000" y="6607175"/>
          <p14:tracePt t="9016" x="10439400" y="6607175"/>
          <p14:tracePt t="9023" x="10464800" y="6583363"/>
          <p14:tracePt t="9032" x="10502900" y="6532563"/>
          <p14:tracePt t="9039" x="10502900" y="6494463"/>
          <p14:tracePt t="9048" x="10514013" y="6445250"/>
          <p14:tracePt t="9055" x="10514013" y="6407150"/>
          <p14:tracePt t="9063" x="10514013" y="6357938"/>
          <p14:tracePt t="9071" x="10514013" y="6294438"/>
          <p14:tracePt t="9079" x="10502900" y="6245225"/>
          <p14:tracePt t="9087" x="10464800" y="6194425"/>
          <p14:tracePt t="9104" x="10426700" y="6145213"/>
          <p14:tracePt t="9112" x="10401300" y="6145213"/>
          <p14:tracePt t="9153" x="10390188" y="6145213"/>
          <p14:tracePt t="9270" x="10401300" y="6145213"/>
          <p14:tracePt t="9814" x="10414000" y="6145213"/>
          <p14:tracePt t="10918" x="10313988" y="6081713"/>
          <p14:tracePt t="10925" x="10052050" y="5907088"/>
          <p14:tracePt t="10933" x="9437688" y="5668963"/>
          <p14:tracePt t="10941" x="8774113" y="5330825"/>
          <p14:tracePt t="10949" x="7986713" y="5018088"/>
          <p14:tracePt t="10957" x="7259638" y="4705350"/>
          <p14:tracePt t="10965" x="6446838" y="4418013"/>
          <p14:tracePt t="10973" x="5821363" y="4141788"/>
          <p14:tracePt t="10982" x="5157788" y="3867150"/>
          <p14:tracePt t="10990" x="4643438" y="3654425"/>
          <p14:tracePt t="10998" x="4281488" y="3454400"/>
          <p14:tracePt t="11006" x="3992563" y="3341688"/>
          <p14:tracePt t="11015" x="3805238" y="3254375"/>
          <p14:tracePt t="11022" x="3705225" y="3128963"/>
          <p14:tracePt t="11030" x="3530600" y="3054350"/>
          <p14:tracePt t="11038" x="3267075" y="2941638"/>
          <p14:tracePt t="11050" x="3092450" y="2865438"/>
          <p14:tracePt t="11054" x="2928938" y="2816225"/>
          <p14:tracePt t="11062" x="2828925" y="2740025"/>
          <p14:tracePt t="11070" x="2754313" y="2703513"/>
          <p14:tracePt t="11078" x="2728913" y="2690813"/>
          <p14:tracePt t="11087" x="2716213" y="2678113"/>
          <p14:tracePt t="11119" x="2690813" y="2652713"/>
          <p14:tracePt t="11127" x="2654300" y="2627313"/>
          <p14:tracePt t="11135" x="2578100" y="2552700"/>
          <p14:tracePt t="11143" x="2490788" y="2439988"/>
          <p14:tracePt t="11153" x="2378075" y="2290763"/>
          <p14:tracePt t="11159" x="2303463" y="2165350"/>
          <p14:tracePt t="11167" x="2228850" y="2052638"/>
          <p14:tracePt t="11175" x="2165350" y="1952625"/>
          <p14:tracePt t="11185" x="2090738" y="1876425"/>
          <p14:tracePt t="11191" x="2027238" y="1814513"/>
          <p14:tracePt t="11200" x="1952625" y="1739900"/>
          <p14:tracePt t="11207" x="1878013" y="1701800"/>
          <p14:tracePt t="11217" x="1814513" y="1663700"/>
          <p14:tracePt t="11223" x="1739900" y="1652588"/>
          <p14:tracePt t="11233" x="1665288" y="1601788"/>
          <p14:tracePt t="11240" x="1627188" y="1589088"/>
          <p14:tracePt t="11248" x="1614488" y="1589088"/>
          <p14:tracePt t="11255" x="1577975" y="1589088"/>
          <p14:tracePt t="11263" x="1552575" y="1563688"/>
          <p14:tracePt t="11271" x="1527175" y="1563688"/>
          <p14:tracePt t="11279" x="1489075" y="1563688"/>
          <p14:tracePt t="11287" x="1452563" y="1563688"/>
          <p14:tracePt t="11295" x="1414463" y="1563688"/>
          <p14:tracePt t="11303" x="1401763" y="1563688"/>
          <p14:tracePt t="11311" x="1389063" y="1563688"/>
          <p14:tracePt t="11406" x="1389063" y="1576388"/>
          <p14:tracePt t="11414" x="1401763" y="1589088"/>
          <p14:tracePt t="11421" x="1414463" y="1614488"/>
          <p14:tracePt t="11430" x="1427163" y="1614488"/>
          <p14:tracePt t="11437" x="1439863" y="1627188"/>
          <p14:tracePt t="11446" x="1439863" y="1639888"/>
          <p14:tracePt t="11453" x="1452563" y="1652588"/>
          <p14:tracePt t="11461" x="1452563" y="1663700"/>
          <p14:tracePt t="11470" x="1465263" y="1689100"/>
          <p14:tracePt t="11477" x="1489075" y="1714500"/>
          <p14:tracePt t="11486" x="1501775" y="1727200"/>
          <p14:tracePt t="11494" x="1514475" y="1739900"/>
          <p14:tracePt t="11502" x="1527175" y="1752600"/>
          <p14:tracePt t="11510" x="1565275" y="1789113"/>
          <p14:tracePt t="11518" x="1577975" y="1801813"/>
          <p14:tracePt t="11543" x="1589088" y="1801813"/>
          <p14:tracePt t="11551" x="1614488" y="1814513"/>
          <p14:tracePt t="11568" x="1639888" y="1827213"/>
          <p14:tracePt t="11575" x="1677988" y="1827213"/>
          <p14:tracePt t="11584" x="1701800" y="1852613"/>
          <p14:tracePt t="11591" x="1739900" y="1865313"/>
          <p14:tracePt t="11601" x="1790700" y="1876425"/>
          <p14:tracePt t="11607" x="1827213" y="1901825"/>
          <p14:tracePt t="11617" x="1839913" y="1914525"/>
          <p14:tracePt t="11625" x="1878013" y="1914525"/>
          <p14:tracePt t="11632" x="1903413" y="1914525"/>
          <p14:tracePt t="11639" x="1939925" y="1927225"/>
          <p14:tracePt t="11648" x="1952625" y="1927225"/>
          <p14:tracePt t="11655" x="1978025" y="1927225"/>
          <p14:tracePt t="11662" x="2014538" y="1927225"/>
          <p14:tracePt t="11671" x="2039938" y="1927225"/>
          <p14:tracePt t="11678" x="2090738" y="1927225"/>
          <p14:tracePt t="11687" x="2139950" y="1927225"/>
          <p14:tracePt t="11694" x="2190750" y="1927225"/>
          <p14:tracePt t="11703" x="2278063" y="1952625"/>
          <p14:tracePt t="11710" x="2352675" y="1952625"/>
          <p14:tracePt t="11719" x="2403475" y="1965325"/>
          <p14:tracePt t="11726" x="2452688" y="1965325"/>
          <p14:tracePt t="11735" x="2503488" y="1965325"/>
          <p14:tracePt t="11742" x="2565400" y="1965325"/>
          <p14:tracePt t="11750" x="2603500" y="1965325"/>
          <p14:tracePt t="11758" x="2628900" y="1965325"/>
          <p14:tracePt t="11767" x="2667000" y="1965325"/>
          <p14:tracePt t="11774" x="2703513" y="1965325"/>
          <p14:tracePt t="11783" x="2754313" y="1965325"/>
          <p14:tracePt t="11791" x="2803525" y="1965325"/>
          <p14:tracePt t="11799" x="2854325" y="1965325"/>
          <p14:tracePt t="11806" x="2916238" y="1965325"/>
          <p14:tracePt t="11816" x="2992438" y="1965325"/>
          <p14:tracePt t="11822" x="3067050" y="1965325"/>
          <p14:tracePt t="11831" x="3154363" y="1965325"/>
          <p14:tracePt t="11839" x="3279775" y="1978025"/>
          <p14:tracePt t="11847" x="3341688" y="1978025"/>
          <p14:tracePt t="11854" x="3392488" y="1978025"/>
          <p14:tracePt t="11863" x="3454400" y="1989138"/>
          <p14:tracePt t="11871" x="3505200" y="2014538"/>
          <p14:tracePt t="11879" x="3517900" y="2014538"/>
          <p14:tracePt t="11886" x="3541713" y="2014538"/>
          <p14:tracePt t="11894" x="3592513" y="2027238"/>
          <p14:tracePt t="11903" x="3643313" y="2027238"/>
          <p14:tracePt t="11910" x="3730625" y="2027238"/>
          <p14:tracePt t="11918" x="3856038" y="2052638"/>
          <p14:tracePt t="11926" x="4030663" y="2089150"/>
          <p14:tracePt t="11934" x="4192588" y="2101850"/>
          <p14:tracePt t="11942" x="4368800" y="2139950"/>
          <p14:tracePt t="11950" x="4481513" y="2178050"/>
          <p14:tracePt t="11959" x="4656138" y="2190750"/>
          <p14:tracePt t="11966" x="4719638" y="2227263"/>
          <p14:tracePt t="11974" x="4856163" y="2252663"/>
          <p14:tracePt t="11983" x="4945063" y="2252663"/>
          <p14:tracePt t="11991" x="5006975" y="2252663"/>
          <p14:tracePt t="11999" x="5094288" y="2252663"/>
          <p14:tracePt t="12006" x="5181600" y="2252663"/>
          <p14:tracePt t="12016" x="5281613" y="2252663"/>
          <p14:tracePt t="12022" x="5370513" y="2252663"/>
          <p14:tracePt t="12031" x="5483225" y="2252663"/>
          <p14:tracePt t="12039" x="5595938" y="2252663"/>
          <p14:tracePt t="12047" x="5683250" y="2252663"/>
          <p14:tracePt t="12054" x="5795963" y="2252663"/>
          <p14:tracePt t="12062" x="5921375" y="2227263"/>
          <p14:tracePt t="12070" x="6070600" y="2227263"/>
          <p14:tracePt t="12078" x="6146800" y="2214563"/>
          <p14:tracePt t="12086" x="6246813" y="2201863"/>
          <p14:tracePt t="12101" x="6308725" y="2201863"/>
          <p14:tracePt t="12103" x="6346825" y="2190750"/>
          <p14:tracePt t="12111" x="6408738" y="2165350"/>
          <p14:tracePt t="12119" x="6459538" y="2152650"/>
          <p14:tracePt t="12127" x="6483350" y="2139950"/>
          <p14:tracePt t="12134" x="6521450" y="2139950"/>
          <p14:tracePt t="12142" x="6572250" y="2139950"/>
          <p14:tracePt t="12150" x="6634163" y="2114550"/>
          <p14:tracePt t="12158" x="6721475" y="2114550"/>
          <p14:tracePt t="12167" x="6821488" y="2114550"/>
          <p14:tracePt t="12175" x="6934200" y="2114550"/>
          <p14:tracePt t="12185" x="7059613" y="2114550"/>
          <p14:tracePt t="12191" x="7185025" y="2114550"/>
          <p14:tracePt t="12201" x="7272338" y="2114550"/>
          <p14:tracePt t="12207" x="7359650" y="2114550"/>
          <p14:tracePt t="12218" x="7385050" y="2101850"/>
          <p14:tracePt t="12223" x="7410450" y="2101850"/>
          <p14:tracePt t="12233" x="7423150" y="2089150"/>
          <p14:tracePt t="12430" x="7435850" y="2089150"/>
          <p14:tracePt t="12870" x="7448550" y="2089150"/>
          <p14:tracePt t="12966" x="7459663" y="2101850"/>
          <p14:tracePt t="12973" x="7459663" y="2114550"/>
          <p14:tracePt t="12982" x="7459663" y="2152650"/>
          <p14:tracePt t="12989" x="7459663" y="2178050"/>
          <p14:tracePt t="12997" x="7459663" y="2190750"/>
          <p14:tracePt t="13006" x="7459663" y="2214563"/>
          <p14:tracePt t="13015" x="7459663" y="2239963"/>
          <p14:tracePt t="13022" x="7459663" y="2265363"/>
          <p14:tracePt t="13031" x="7459663" y="2278063"/>
          <p14:tracePt t="13038" x="7448550" y="2303463"/>
          <p14:tracePt t="13046" x="7435850" y="2327275"/>
          <p14:tracePt t="13054" x="7385050" y="2365375"/>
          <p14:tracePt t="13062" x="7359650" y="2390775"/>
          <p14:tracePt t="13070" x="7335838" y="2414588"/>
          <p14:tracePt t="13078" x="7285038" y="2452688"/>
          <p14:tracePt t="13086" x="7197725" y="2478088"/>
          <p14:tracePt t="13094" x="7159625" y="2490788"/>
          <p14:tracePt t="13102" x="7085013" y="2540000"/>
          <p14:tracePt t="13110" x="7034213" y="2565400"/>
          <p14:tracePt t="13118" x="6985000" y="2590800"/>
          <p14:tracePt t="13126" x="6959600" y="2590800"/>
          <p14:tracePt t="13134" x="6934200" y="2590800"/>
          <p14:tracePt t="13142" x="6921500" y="2590800"/>
          <p14:tracePt t="13150" x="6910388" y="2603500"/>
          <p14:tracePt t="13414" x="6897688" y="2603500"/>
          <p14:tracePt t="13421" x="6884988" y="2616200"/>
          <p14:tracePt t="13437" x="6846888" y="2627313"/>
          <p14:tracePt t="13445" x="6821488" y="2640013"/>
          <p14:tracePt t="13454" x="6734175" y="2652713"/>
          <p14:tracePt t="13462" x="6608763" y="2665413"/>
          <p14:tracePt t="13469" x="6459538" y="2690813"/>
          <p14:tracePt t="13478" x="6308725" y="2690813"/>
          <p14:tracePt t="13485" x="6183313" y="2690813"/>
          <p14:tracePt t="13494" x="5995988" y="2690813"/>
          <p14:tracePt t="13502" x="5832475" y="2690813"/>
          <p14:tracePt t="13510" x="5583238" y="2690813"/>
          <p14:tracePt t="13518" x="5170488" y="2690813"/>
          <p14:tracePt t="13526" x="4656138" y="2690813"/>
          <p14:tracePt t="13533" x="4181475" y="2690813"/>
          <p14:tracePt t="13542" x="3643313" y="2690813"/>
          <p14:tracePt t="13550" x="3103563" y="2690813"/>
          <p14:tracePt t="13558" x="2754313" y="2690813"/>
          <p14:tracePt t="13566" x="2416175" y="2690813"/>
          <p14:tracePt t="13574" x="2239963" y="2690813"/>
          <p14:tracePt t="13582" x="2103438" y="2690813"/>
          <p14:tracePt t="13590" x="2052638" y="2690813"/>
          <p14:tracePt t="13598" x="2027238" y="2690813"/>
          <p14:tracePt t="13766" x="2039938" y="2690813"/>
          <p14:tracePt t="13773" x="2078038" y="2690813"/>
          <p14:tracePt t="13781" x="2116138" y="2690813"/>
          <p14:tracePt t="13789" x="2178050" y="2690813"/>
          <p14:tracePt t="13797" x="2239963" y="2690813"/>
          <p14:tracePt t="13805" x="2328863" y="2690813"/>
          <p14:tracePt t="13814" x="2428875" y="2690813"/>
          <p14:tracePt t="13822" x="2490788" y="2690813"/>
          <p14:tracePt t="13830" x="2616200" y="2703513"/>
          <p14:tracePt t="13838" x="2728913" y="2728913"/>
          <p14:tracePt t="13846" x="2803525" y="2765425"/>
          <p14:tracePt t="13854" x="2879725" y="2765425"/>
          <p14:tracePt t="13862" x="2928938" y="2765425"/>
          <p14:tracePt t="13870" x="2967038" y="2778125"/>
          <p14:tracePt t="13879" x="3003550" y="2778125"/>
          <p14:tracePt t="13887" x="3003550" y="2790825"/>
          <p14:tracePt t="13895" x="3041650" y="2790825"/>
          <p14:tracePt t="13903" x="3054350" y="2790825"/>
          <p14:tracePt t="13911" x="3092450" y="2790825"/>
          <p14:tracePt t="13919" x="3128963" y="2790825"/>
          <p14:tracePt t="13928" x="3167063" y="2790825"/>
          <p14:tracePt t="13935" x="3228975" y="2790825"/>
          <p14:tracePt t="13943" x="3354388" y="2790825"/>
          <p14:tracePt t="13952" x="3479800" y="2790825"/>
          <p14:tracePt t="13959" x="3617913" y="2790825"/>
          <p14:tracePt t="13967" x="3717925" y="2790825"/>
          <p14:tracePt t="13975" x="3830638" y="2790825"/>
          <p14:tracePt t="13984" x="3879850" y="2790825"/>
          <p14:tracePt t="13991" x="3917950" y="2790825"/>
          <p14:tracePt t="14000" x="3956050" y="2790825"/>
          <p14:tracePt t="14007" x="3979863" y="2790825"/>
          <p14:tracePt t="14016" x="4017963" y="2790825"/>
          <p14:tracePt t="14023" x="4068763" y="2790825"/>
          <p14:tracePt t="14034" x="4117975" y="2790825"/>
          <p14:tracePt t="14039" x="4168775" y="2790825"/>
          <p14:tracePt t="14048" x="4217988" y="2790825"/>
          <p14:tracePt t="14055" x="4256088" y="2790825"/>
          <p14:tracePt t="14064" x="4281488" y="2790825"/>
          <p14:tracePt t="14071" x="4305300" y="2790825"/>
          <p14:tracePt t="14079" x="4330700" y="2790825"/>
          <p14:tracePt t="14103" x="4343400" y="2790825"/>
          <p14:tracePt t="14119" x="4381500" y="2790825"/>
          <p14:tracePt t="14127" x="4443413" y="2790825"/>
          <p14:tracePt t="14135" x="4506913" y="2790825"/>
          <p14:tracePt t="14143" x="4681538" y="2840038"/>
          <p14:tracePt t="14151" x="4819650" y="2903538"/>
          <p14:tracePt t="14159" x="5032375" y="2928938"/>
          <p14:tracePt t="14166" x="5257800" y="2965450"/>
          <p14:tracePt t="14175" x="5470525" y="2978150"/>
          <p14:tracePt t="14184" x="5845175" y="2978150"/>
          <p14:tracePt t="14191" x="6196013" y="2978150"/>
          <p14:tracePt t="14200" x="6634163" y="2978150"/>
          <p14:tracePt t="14207" x="7010400" y="2978150"/>
          <p14:tracePt t="14217" x="7397750" y="2952750"/>
          <p14:tracePt t="14223" x="7723188" y="2916238"/>
          <p14:tracePt t="14234" x="7935913" y="2828925"/>
          <p14:tracePt t="14239" x="8110538" y="2765425"/>
          <p14:tracePt t="14248" x="8286750" y="2703513"/>
          <p14:tracePt t="14255" x="8412163" y="2640013"/>
          <p14:tracePt t="14264" x="8499475" y="2578100"/>
          <p14:tracePt t="14271" x="8574088" y="2516188"/>
          <p14:tracePt t="14279" x="8637588" y="2465388"/>
          <p14:tracePt t="14287" x="8699500" y="2427288"/>
          <p14:tracePt t="14295" x="8737600" y="2390775"/>
          <p14:tracePt t="14304" x="8786813" y="2378075"/>
          <p14:tracePt t="14311" x="8837613" y="2339975"/>
          <p14:tracePt t="14319" x="8863013" y="2327275"/>
          <p14:tracePt t="14327" x="8899525" y="2314575"/>
          <p14:tracePt t="14337" x="8924925" y="2314575"/>
          <p14:tracePt t="14343" x="8937625" y="2314575"/>
          <p14:tracePt t="14351" x="8950325" y="2303463"/>
          <p14:tracePt t="14368" x="8963025" y="2303463"/>
          <p14:tracePt t="14375" x="8975725" y="2303463"/>
          <p14:tracePt t="14382" x="9012238" y="2290763"/>
          <p14:tracePt t="14391" x="9063038" y="2290763"/>
          <p14:tracePt t="14401" x="9137650" y="2278063"/>
          <p14:tracePt t="14407" x="9237663" y="2278063"/>
          <p14:tracePt t="14417" x="9350375" y="2252663"/>
          <p14:tracePt t="14423" x="9463088" y="2252663"/>
          <p14:tracePt t="14434" x="9575800" y="2252663"/>
          <p14:tracePt t="14439" x="9663113" y="2227263"/>
          <p14:tracePt t="14448" x="9726613" y="2227263"/>
          <p14:tracePt t="14455" x="9750425" y="2214563"/>
          <p14:tracePt t="14464" x="9763125" y="2201863"/>
          <p14:tracePt t="14471" x="9775825" y="2201863"/>
          <p14:tracePt t="14479" x="9775825" y="2190750"/>
          <p14:tracePt t="14487" x="9788525" y="2190750"/>
          <p14:tracePt t="14495" x="9801225" y="2178050"/>
          <p14:tracePt t="14503" x="9826625" y="2178050"/>
          <p14:tracePt t="14511" x="9852025" y="2152650"/>
          <p14:tracePt t="14519" x="9901238" y="2139950"/>
          <p14:tracePt t="14535" x="9901238" y="2114550"/>
          <p14:tracePt t="14543" x="9926638" y="2089150"/>
          <p14:tracePt t="14552" x="9926638" y="2052638"/>
          <p14:tracePt t="14559" x="9926638" y="2001838"/>
          <p14:tracePt t="14568" x="9926638" y="1965325"/>
          <p14:tracePt t="14575" x="9913938" y="1914525"/>
          <p14:tracePt t="14584" x="9888538" y="1889125"/>
          <p14:tracePt t="14591" x="9839325" y="1839913"/>
          <p14:tracePt t="14600" x="9826625" y="1827213"/>
          <p14:tracePt t="14607" x="9788525" y="1801813"/>
          <p14:tracePt t="14617" x="9763125" y="1789113"/>
          <p14:tracePt t="14623" x="9726613" y="1789113"/>
          <p14:tracePt t="14634" x="9688513" y="1776413"/>
          <p14:tracePt t="14639" x="9663113" y="1776413"/>
          <p14:tracePt t="14648" x="9626600" y="1776413"/>
          <p14:tracePt t="14655" x="9550400" y="1776413"/>
          <p14:tracePt t="14664" x="9488488" y="1776413"/>
          <p14:tracePt t="14671" x="9401175" y="1776413"/>
          <p14:tracePt t="14679" x="9312275" y="1776413"/>
          <p14:tracePt t="14687" x="9250363" y="1776413"/>
          <p14:tracePt t="14695" x="9199563" y="1776413"/>
          <p14:tracePt t="14703" x="9175750" y="1776413"/>
          <p14:tracePt t="14711" x="9150350" y="1776413"/>
          <p14:tracePt t="14735" x="9137650" y="1776413"/>
          <p14:tracePt t="14743" x="9124950" y="1776413"/>
          <p14:tracePt t="14751" x="9075738" y="1776413"/>
          <p14:tracePt t="14759" x="9050338" y="1776413"/>
          <p14:tracePt t="14767" x="8999538" y="1776413"/>
          <p14:tracePt t="14775" x="8912225" y="1801813"/>
          <p14:tracePt t="14785" x="8824913" y="1814513"/>
          <p14:tracePt t="14791" x="8763000" y="1827213"/>
          <p14:tracePt t="14800" x="8699500" y="1852613"/>
          <p14:tracePt t="14807" x="8637588" y="1876425"/>
          <p14:tracePt t="14817" x="8612188" y="1876425"/>
          <p14:tracePt t="14823" x="8599488" y="1889125"/>
          <p14:tracePt t="14833" x="8561388" y="1889125"/>
          <p14:tracePt t="14839" x="8524875" y="1914525"/>
          <p14:tracePt t="14855" x="8512175" y="1927225"/>
          <p14:tracePt t="14864" x="8499475" y="1927225"/>
          <p14:tracePt t="14871" x="8461375" y="1952625"/>
          <p14:tracePt t="14880" x="8461375" y="1965325"/>
          <p14:tracePt t="14887" x="8448675" y="1989138"/>
          <p14:tracePt t="14895" x="8424863" y="2027238"/>
          <p14:tracePt t="14903" x="8424863" y="2065338"/>
          <p14:tracePt t="14911" x="8412163" y="2101850"/>
          <p14:tracePt t="14919" x="8386763" y="2127250"/>
          <p14:tracePt t="14927" x="8374063" y="2139950"/>
          <p14:tracePt t="14935" x="8361363" y="2165350"/>
          <p14:tracePt t="14943" x="8361363" y="2178050"/>
          <p14:tracePt t="14952" x="8361363" y="2190750"/>
          <p14:tracePt t="14959" x="8361363" y="2201863"/>
          <p14:tracePt t="14975" x="8361363" y="2214563"/>
          <p14:tracePt t="14984" x="8361363" y="2227263"/>
          <p14:tracePt t="15000" x="8374063" y="2239963"/>
          <p14:tracePt t="15007" x="8386763" y="2265363"/>
          <p14:tracePt t="15017" x="8399463" y="2278063"/>
          <p14:tracePt t="15023" x="8435975" y="2290763"/>
          <p14:tracePt t="15033" x="8512175" y="2327275"/>
          <p14:tracePt t="15039" x="8561388" y="2339975"/>
          <p14:tracePt t="15048" x="8637588" y="2352675"/>
          <p14:tracePt t="15055" x="8699500" y="2365375"/>
          <p14:tracePt t="15064" x="8750300" y="2378075"/>
          <p14:tracePt t="15071" x="8774113" y="2390775"/>
          <p14:tracePt t="15080" x="8786813" y="2390775"/>
          <p14:tracePt t="15088" x="8824913" y="2403475"/>
          <p14:tracePt t="15104" x="8886825" y="2414588"/>
          <p14:tracePt t="15111" x="8950325" y="2414588"/>
          <p14:tracePt t="15119" x="9012238" y="2427288"/>
          <p14:tracePt t="15127" x="9075738" y="2439988"/>
          <p14:tracePt t="15135" x="9163050" y="2439988"/>
          <p14:tracePt t="15143" x="9250363" y="2452688"/>
          <p14:tracePt t="15152" x="9301163" y="2478088"/>
          <p14:tracePt t="15159" x="9375775" y="2478088"/>
          <p14:tracePt t="15168" x="9413875" y="2490788"/>
          <p14:tracePt t="15175" x="9450388" y="2490788"/>
          <p14:tracePt t="15183" x="9488488" y="2490788"/>
          <p14:tracePt t="15191" x="9513888" y="2490788"/>
          <p14:tracePt t="15201" x="9550400" y="2490788"/>
          <p14:tracePt t="15207" x="9613900" y="2503488"/>
          <p14:tracePt t="15217" x="9701213" y="2503488"/>
          <p14:tracePt t="15223" x="9788525" y="2503488"/>
          <p14:tracePt t="15234" x="9888538" y="2503488"/>
          <p14:tracePt t="15239" x="9963150" y="2503488"/>
          <p14:tracePt t="15250" x="10039350" y="2503488"/>
          <p14:tracePt t="15255" x="10101263" y="2503488"/>
          <p14:tracePt t="15264" x="10152063" y="2503488"/>
          <p14:tracePt t="15271" x="10188575" y="2503488"/>
          <p14:tracePt t="15279" x="10226675" y="2503488"/>
          <p14:tracePt t="15287" x="10239375" y="2503488"/>
          <p14:tracePt t="15295" x="10277475" y="2503488"/>
          <p14:tracePt t="15303" x="10301288" y="2503488"/>
          <p14:tracePt t="15311" x="10326688" y="2503488"/>
          <p14:tracePt t="15319" x="10377488" y="2503488"/>
          <p14:tracePt t="15327" x="10439400" y="2503488"/>
          <p14:tracePt t="15335" x="10526713" y="2503488"/>
          <p14:tracePt t="15343" x="10602913" y="2503488"/>
          <p14:tracePt t="15351" x="10652125" y="2503488"/>
          <p14:tracePt t="15359" x="10690225" y="2503488"/>
          <p14:tracePt t="15367" x="10715625" y="2503488"/>
          <p14:tracePt t="15375" x="10726738" y="2503488"/>
          <p14:tracePt t="15383" x="10752138" y="2503488"/>
          <p14:tracePt t="15391" x="10752138" y="2490788"/>
          <p14:tracePt t="15401" x="10764838" y="2490788"/>
          <p14:tracePt t="15407" x="10764838" y="2478088"/>
          <p14:tracePt t="15416" x="10790238" y="2465388"/>
          <p14:tracePt t="15423" x="10815638" y="2439988"/>
          <p14:tracePt t="15434" x="10828338" y="2427288"/>
          <p14:tracePt t="15439" x="10852150" y="2403475"/>
          <p14:tracePt t="15448" x="10864850" y="2390775"/>
          <p14:tracePt t="15455" x="10864850" y="2365375"/>
          <p14:tracePt t="15464" x="10877550" y="2352675"/>
          <p14:tracePt t="15471" x="10877550" y="2327275"/>
          <p14:tracePt t="15480" x="10877550" y="2290763"/>
          <p14:tracePt t="15487" x="10877550" y="2278063"/>
          <p14:tracePt t="15495" x="10877550" y="2239963"/>
          <p14:tracePt t="15503" x="10864850" y="2227263"/>
          <p14:tracePt t="15511" x="10852150" y="2214563"/>
          <p14:tracePt t="15519" x="10802938" y="2165350"/>
          <p14:tracePt t="15535" x="10752138" y="2127250"/>
          <p14:tracePt t="15543" x="10702925" y="2114550"/>
          <p14:tracePt t="15552" x="10652125" y="2089150"/>
          <p14:tracePt t="15559" x="10614025" y="2078038"/>
          <p14:tracePt t="15568" x="10539413" y="2052638"/>
          <p14:tracePt t="15575" x="10477500" y="2052638"/>
          <p14:tracePt t="15583" x="10390188" y="2027238"/>
          <p14:tracePt t="15591" x="10288588" y="2014538"/>
          <p14:tracePt t="15600" x="10201275" y="2001838"/>
          <p14:tracePt t="15607" x="10113963" y="2001838"/>
          <p14:tracePt t="15616" x="9975850" y="1978025"/>
          <p14:tracePt t="15623" x="9913938" y="1965325"/>
          <p14:tracePt t="15634" x="9813925" y="1965325"/>
          <p14:tracePt t="15639" x="9739313" y="1965325"/>
          <p14:tracePt t="15648" x="9637713" y="1952625"/>
          <p14:tracePt t="15655" x="9550400" y="1952625"/>
          <p14:tracePt t="15664" x="9488488" y="1952625"/>
          <p14:tracePt t="15671" x="9375775" y="1952625"/>
          <p14:tracePt t="15679" x="9275763" y="1952625"/>
          <p14:tracePt t="15687" x="9188450" y="1939925"/>
          <p14:tracePt t="15695" x="9088438" y="1939925"/>
          <p14:tracePt t="15703" x="9037638" y="1939925"/>
          <p14:tracePt t="15711" x="9012238" y="1939925"/>
          <p14:tracePt t="15719" x="8986838" y="1939925"/>
          <p14:tracePt t="15759" x="8975725" y="1939925"/>
          <p14:tracePt t="15767" x="8950325" y="1952625"/>
          <p14:tracePt t="15775" x="8924925" y="1978025"/>
          <p14:tracePt t="15784" x="8899525" y="2014538"/>
          <p14:tracePt t="15791" x="8863013" y="2065338"/>
          <p14:tracePt t="15800" x="8850313" y="2178050"/>
          <p14:tracePt t="15807" x="8850313" y="2303463"/>
          <p14:tracePt t="15816" x="8850313" y="2439988"/>
          <p14:tracePt t="15823" x="8850313" y="2603500"/>
          <p14:tracePt t="15833" x="8850313" y="2716213"/>
          <p14:tracePt t="15839" x="8850313" y="2840038"/>
          <p14:tracePt t="15850" x="8899525" y="2916238"/>
          <p14:tracePt t="15855" x="8975725" y="2990850"/>
          <p14:tracePt t="15864" x="8999538" y="3028950"/>
          <p14:tracePt t="15871" x="9037638" y="3054350"/>
          <p14:tracePt t="15880" x="9075738" y="3078163"/>
          <p14:tracePt t="15887" x="9112250" y="3090863"/>
          <p14:tracePt t="15903" x="9137650" y="3103563"/>
          <p14:tracePt t="15911" x="9150350" y="3103563"/>
          <p14:tracePt t="15919" x="9175750" y="3116263"/>
          <p14:tracePt t="15928" x="9188450" y="3116263"/>
          <p14:tracePt t="15934" x="9199563" y="3116263"/>
          <p14:tracePt t="15943" x="9224963" y="3116263"/>
          <p14:tracePt t="15951" x="9237663" y="3116263"/>
          <p14:tracePt t="15959" x="9250363" y="3116263"/>
          <p14:tracePt t="15967" x="9288463" y="3116263"/>
          <p14:tracePt t="15975" x="9312275" y="3116263"/>
          <p14:tracePt t="15983" x="9350375" y="3116263"/>
          <p14:tracePt t="15991" x="9375775" y="3116263"/>
          <p14:tracePt t="16000" x="9401175" y="3103563"/>
          <p14:tracePt t="16007" x="9413875" y="3090863"/>
          <p14:tracePt t="16017" x="9450388" y="3090863"/>
          <p14:tracePt t="16023" x="9501188" y="3078163"/>
          <p14:tracePt t="16034" x="9513888" y="3065463"/>
          <p14:tracePt t="16039" x="9588500" y="3065463"/>
          <p14:tracePt t="16050" x="9626600" y="3054350"/>
          <p14:tracePt t="16055" x="9688513" y="3016250"/>
          <p14:tracePt t="16064" x="9726613" y="3003550"/>
          <p14:tracePt t="16071" x="9775825" y="2965450"/>
          <p14:tracePt t="16080" x="9788525" y="2941638"/>
          <p14:tracePt t="16087" x="9788525" y="2916238"/>
          <p14:tracePt t="16095" x="9788525" y="2890838"/>
          <p14:tracePt t="16111" x="9788525" y="2878138"/>
          <p14:tracePt t="16169" x="9763125" y="2878138"/>
          <p14:tracePt t="16176" x="9701213" y="2878138"/>
          <p14:tracePt t="16183" x="9650413" y="2878138"/>
          <p14:tracePt t="16190" x="9601200" y="2903538"/>
          <p14:tracePt t="16198" x="9537700" y="2941638"/>
          <p14:tracePt t="16206" x="9525000" y="2952750"/>
          <p14:tracePt t="16214" x="9513888" y="2978150"/>
          <p14:tracePt t="16222" x="9488488" y="2990850"/>
          <p14:tracePt t="16271" x="9475788" y="2990850"/>
          <p14:tracePt t="16279" x="9437688" y="2990850"/>
          <p14:tracePt t="16286" x="9350375" y="2990850"/>
          <p14:tracePt t="16294" x="9224963" y="2965450"/>
          <p14:tracePt t="16302" x="9075738" y="2928938"/>
          <p14:tracePt t="16310" x="8937625" y="2903538"/>
          <p14:tracePt t="16318" x="8799513" y="2878138"/>
          <p14:tracePt t="16326" x="8686800" y="2852738"/>
          <p14:tracePt t="16334" x="8650288" y="2852738"/>
          <p14:tracePt t="16342" x="8624888" y="2852738"/>
          <p14:tracePt t="16399" x="8637588" y="2852738"/>
          <p14:tracePt t="16406" x="8699500" y="2852738"/>
          <p14:tracePt t="16415" x="8750300" y="2852738"/>
          <p14:tracePt t="16422" x="8812213" y="2852738"/>
          <p14:tracePt t="16431" x="8899525" y="2852738"/>
          <p14:tracePt t="16438" x="8912225" y="2852738"/>
          <p14:tracePt t="16502" x="8899525" y="2852738"/>
          <p14:tracePt t="16510" x="8863013" y="2852738"/>
          <p14:tracePt t="16518" x="8837613" y="2852738"/>
          <p14:tracePt t="16526" x="8837613" y="2865438"/>
          <p14:tracePt t="16599" x="8850313" y="2865438"/>
          <p14:tracePt t="16606" x="8874125" y="2865438"/>
          <p14:tracePt t="16622" x="8899525" y="2865438"/>
          <p14:tracePt t="16670" x="8863013" y="2865438"/>
          <p14:tracePt t="16678" x="8812213" y="2865438"/>
          <p14:tracePt t="16686" x="8774113" y="2865438"/>
          <p14:tracePt t="16694" x="8750300" y="2865438"/>
          <p14:tracePt t="16702" x="8737600" y="2865438"/>
          <p14:tracePt t="16710" x="8724900" y="2865438"/>
          <p14:tracePt t="16776" x="8763000" y="2865438"/>
          <p14:tracePt t="16784" x="8799513" y="2865438"/>
          <p14:tracePt t="16790" x="8837613" y="2865438"/>
          <p14:tracePt t="16798" x="8863013" y="2852738"/>
          <p14:tracePt t="16878" x="8850313" y="2865438"/>
          <p14:tracePt t="16894" x="8837613" y="2865438"/>
          <p14:tracePt t="16918" x="8837613" y="2878138"/>
          <p14:tracePt t="16975" x="8837613" y="2890838"/>
          <p14:tracePt t="18542" x="8850313" y="2878138"/>
          <p14:tracePt t="18550" x="8863013" y="2865438"/>
          <p14:tracePt t="18557" x="8874125" y="2852738"/>
          <p14:tracePt t="18581" x="8874125" y="2828925"/>
          <p14:tracePt t="18589" x="8886825" y="2803525"/>
          <p14:tracePt t="18598" x="8912225" y="2778125"/>
          <p14:tracePt t="18606" x="8924925" y="2765425"/>
          <p14:tracePt t="18614" x="8950325" y="2703513"/>
          <p14:tracePt t="18622" x="8975725" y="2665413"/>
          <p14:tracePt t="18630" x="9012238" y="2603500"/>
          <p14:tracePt t="18638" x="9050338" y="2527300"/>
          <p14:tracePt t="18649" x="9099550" y="2478088"/>
          <p14:tracePt t="18655" x="9112250" y="2439988"/>
          <p14:tracePt t="18664" x="9137650" y="2414588"/>
          <p14:tracePt t="18671" x="9150350" y="2390775"/>
          <p14:tracePt t="18680" x="9175750" y="2365375"/>
          <p14:tracePt t="18687" x="9188450" y="2339975"/>
          <p14:tracePt t="18703" x="9212263" y="2314575"/>
          <p14:tracePt t="18719" x="9237663" y="2290763"/>
          <p14:tracePt t="18735" x="9250363" y="2290763"/>
          <p14:tracePt t="18751" x="9263063" y="2290763"/>
          <p14:tracePt t="18808" x="9288463" y="2290763"/>
          <p14:tracePt t="18816" x="9301163" y="2290763"/>
          <p14:tracePt t="18823" x="9350375" y="2365375"/>
          <p14:tracePt t="18832" x="9388475" y="2578100"/>
          <p14:tracePt t="18839" x="9424988" y="2840038"/>
          <p14:tracePt t="18849" x="9463088" y="3128963"/>
          <p14:tracePt t="18855" x="9463088" y="3341688"/>
          <p14:tracePt t="18865" x="9463088" y="3541713"/>
          <p14:tracePt t="18871" x="9463088" y="3692525"/>
          <p14:tracePt t="18879" x="9463088" y="3854450"/>
          <p14:tracePt t="18887" x="9463088" y="4041775"/>
          <p14:tracePt t="18896" x="9475788" y="4267200"/>
          <p14:tracePt t="18903" x="9537700" y="4530725"/>
          <p14:tracePt t="18911" x="9563100" y="4792663"/>
          <p14:tracePt t="18919" x="9601200" y="5018088"/>
          <p14:tracePt t="18928" x="9626600" y="5168900"/>
          <p14:tracePt t="18936" x="9663113" y="5318125"/>
          <p14:tracePt t="18943" x="9701213" y="5456238"/>
          <p14:tracePt t="18953" x="9726613" y="5556250"/>
          <p14:tracePt t="18959" x="9739313" y="5619750"/>
          <p14:tracePt t="18969" x="9750425" y="5656263"/>
          <p14:tracePt t="18975" x="9750425" y="5668963"/>
          <p14:tracePt t="18984" x="9763125" y="5694363"/>
          <p14:tracePt t="19000" x="9763125" y="5707063"/>
          <p14:tracePt t="19016" x="9763125" y="5732463"/>
          <p14:tracePt t="19023" x="9763125" y="5743575"/>
          <p14:tracePt t="19033" x="9763125" y="5781675"/>
          <p14:tracePt t="19039" x="9763125" y="5807075"/>
          <p14:tracePt t="19049" x="9763125" y="5856288"/>
          <p14:tracePt t="19055" x="9763125" y="5907088"/>
          <p14:tracePt t="19066" x="9801225" y="5969000"/>
          <p14:tracePt t="19071" x="9813925" y="5994400"/>
          <p14:tracePt t="19080" x="9852025" y="6032500"/>
          <p14:tracePt t="19087" x="9863138" y="6069013"/>
          <p14:tracePt t="19096" x="9913938" y="6132513"/>
          <p14:tracePt t="19103" x="9975850" y="6219825"/>
          <p14:tracePt t="19111" x="10039350" y="6307138"/>
          <p14:tracePt t="19119" x="10101263" y="6407150"/>
          <p14:tracePt t="19127" x="10188575" y="6507163"/>
          <p14:tracePt t="19135" x="10277475" y="6594475"/>
          <p14:tracePt t="19143" x="10364788" y="6670675"/>
          <p14:tracePt t="19152" x="10401300" y="6719888"/>
          <p14:tracePt t="19159" x="10426700" y="6732588"/>
          <p14:tracePt t="19169" x="10426700" y="6745288"/>
          <p14:tracePt t="19216" x="10414000" y="6745288"/>
          <p14:tracePt t="19233" x="10401300" y="6719888"/>
          <p14:tracePt t="19240" x="10390188" y="6707188"/>
          <p14:tracePt t="19249" x="10390188" y="6683375"/>
          <p14:tracePt t="19255" x="10364788" y="6645275"/>
          <p14:tracePt t="19271" x="10352088" y="6645275"/>
          <p14:tracePt t="19287" x="10339388" y="6632575"/>
          <p14:tracePt t="19303" x="10313988" y="6632575"/>
          <p14:tracePt t="19311" x="10264775" y="6607175"/>
          <p14:tracePt t="19319" x="10213975" y="6607175"/>
          <p14:tracePt t="19327" x="10113963" y="6594475"/>
          <p14:tracePt t="19335" x="9963150" y="6583363"/>
          <p14:tracePt t="19343" x="9813925" y="6557963"/>
          <p14:tracePt t="19351" x="9637713" y="6532563"/>
          <p14:tracePt t="19359" x="9488488" y="6519863"/>
          <p14:tracePt t="19368" x="9337675" y="6519863"/>
          <p14:tracePt t="19375" x="9224963" y="6519863"/>
          <p14:tracePt t="19384" x="9088438" y="6519863"/>
          <p14:tracePt t="19391" x="8986838" y="6519863"/>
          <p14:tracePt t="19399" x="8886825" y="6519863"/>
          <p14:tracePt t="19407" x="8786813" y="6519863"/>
          <p14:tracePt t="19416" x="8724900" y="6519863"/>
          <p14:tracePt t="19423" x="8674100" y="6519863"/>
          <p14:tracePt t="19433" x="8661400" y="6519863"/>
          <p14:tracePt t="19439" x="8637588" y="6519863"/>
          <p14:tracePt t="19566" x="8637588" y="6507163"/>
          <p14:tracePt t="19574" x="8674100" y="6507163"/>
          <p14:tracePt t="19582" x="8737600" y="6507163"/>
          <p14:tracePt t="19589" x="8774113" y="6494463"/>
          <p14:tracePt t="19597" x="8837613" y="6483350"/>
          <p14:tracePt t="19605" x="8874125" y="6470650"/>
          <p14:tracePt t="19614" x="8937625" y="6457950"/>
          <p14:tracePt t="19621" x="9012238" y="6432550"/>
          <p14:tracePt t="19630" x="9075738" y="6407150"/>
          <p14:tracePt t="19638" x="9199563" y="6394450"/>
          <p14:tracePt t="19645" x="9301163" y="6394450"/>
          <p14:tracePt t="19654" x="9413875" y="6370638"/>
          <p14:tracePt t="19662" x="9537700" y="6357938"/>
          <p14:tracePt t="19670" x="9637713" y="6345238"/>
          <p14:tracePt t="19678" x="9750425" y="6332538"/>
          <p14:tracePt t="19686" x="9888538" y="6332538"/>
          <p14:tracePt t="19694" x="9988550" y="6332538"/>
          <p14:tracePt t="19702" x="10075863" y="6332538"/>
          <p14:tracePt t="19710" x="10126663" y="6332538"/>
          <p14:tracePt t="19718" x="10139363" y="6332538"/>
          <p14:tracePt t="19726" x="10164763" y="6332538"/>
          <p14:tracePt t="19830" x="10164763" y="6319838"/>
          <p14:tracePt t="19870" x="10164763" y="6307138"/>
          <p14:tracePt t="19942" x="10164763" y="6294438"/>
          <p14:tracePt t="19958" x="10152063" y="6294438"/>
          <p14:tracePt t="19966" x="10113963" y="6281738"/>
          <p14:tracePt t="19974" x="10075863" y="6269038"/>
          <p14:tracePt t="19981" x="9952038" y="6245225"/>
          <p14:tracePt t="19989" x="9852025" y="6207125"/>
          <p14:tracePt t="19997" x="9675813" y="6145213"/>
          <p14:tracePt t="20005" x="9550400" y="6132513"/>
          <p14:tracePt t="20013" x="9388475" y="6107113"/>
          <p14:tracePt t="20021" x="9250363" y="6094413"/>
          <p14:tracePt t="20030" x="9112250" y="6056313"/>
          <p14:tracePt t="20038" x="8999538" y="6056313"/>
          <p14:tracePt t="20046" x="8912225" y="6056313"/>
          <p14:tracePt t="20054" x="8837613" y="6056313"/>
          <p14:tracePt t="20062" x="8774113" y="6056313"/>
          <p14:tracePt t="20070" x="8724900" y="6056313"/>
          <p14:tracePt t="20078" x="8686800" y="6056313"/>
          <p14:tracePt t="20086" x="8674100" y="6056313"/>
          <p14:tracePt t="20102" x="8650288" y="6056313"/>
          <p14:tracePt t="20118" x="8637588" y="6056313"/>
          <p14:tracePt t="20231" x="8674100" y="6056313"/>
          <p14:tracePt t="20237" x="8712200" y="6056313"/>
          <p14:tracePt t="20245" x="8763000" y="6056313"/>
          <p14:tracePt t="20254" x="8786813" y="6056313"/>
          <p14:tracePt t="20262" x="8874125" y="6056313"/>
          <p14:tracePt t="20270" x="8937625" y="6056313"/>
          <p14:tracePt t="20279" x="9024938" y="6056313"/>
          <p14:tracePt t="20286" x="9124950" y="6056313"/>
          <p14:tracePt t="20294" x="9237663" y="6056313"/>
          <p14:tracePt t="20303" x="9388475" y="6056313"/>
          <p14:tracePt t="20310" x="9537700" y="6056313"/>
          <p14:tracePt t="20318" x="9713913" y="6056313"/>
          <p14:tracePt t="20326" x="9863138" y="6056313"/>
          <p14:tracePt t="20334" x="9952038" y="6056313"/>
          <p14:tracePt t="20342" x="10001250" y="6056313"/>
          <p14:tracePt t="20350" x="10026650" y="6056313"/>
          <p14:tracePt t="20408" x="10039350" y="6056313"/>
          <p14:tracePt t="20423" x="10052050" y="6056313"/>
          <p14:tracePt t="20433" x="10052050" y="6069013"/>
          <p14:tracePt t="20558" x="10026650" y="6069013"/>
          <p14:tracePt t="20566" x="9975850" y="6069013"/>
          <p14:tracePt t="20573" x="9926638" y="6069013"/>
          <p14:tracePt t="20581" x="9863138" y="6069013"/>
          <p14:tracePt t="20589" x="9763125" y="6069013"/>
          <p14:tracePt t="20598" x="9675813" y="6069013"/>
          <p14:tracePt t="20605" x="9575800" y="6069013"/>
          <p14:tracePt t="20614" x="9450388" y="6069013"/>
          <p14:tracePt t="20621" x="9363075" y="6069013"/>
          <p14:tracePt t="20630" x="9263063" y="6069013"/>
          <p14:tracePt t="20638" x="9188450" y="6069013"/>
          <p14:tracePt t="20647" x="9150350" y="6069013"/>
          <p14:tracePt t="20654" x="9137650" y="6069013"/>
          <p14:tracePt t="20664" x="9124950" y="6056313"/>
          <p14:tracePt t="20702" x="9112250" y="6056313"/>
          <p14:tracePt t="20718" x="9099550" y="6056313"/>
          <p14:tracePt t="20910" x="9112250" y="6056313"/>
          <p14:tracePt t="20917" x="9150350" y="6056313"/>
          <p14:tracePt t="20925" x="9212263" y="6056313"/>
          <p14:tracePt t="20933" x="9288463" y="6056313"/>
          <p14:tracePt t="20941" x="9363075" y="6056313"/>
          <p14:tracePt t="20949" x="9450388" y="6056313"/>
          <p14:tracePt t="20958" x="9563100" y="6056313"/>
          <p14:tracePt t="20966" x="9701213" y="6056313"/>
          <p14:tracePt t="20974" x="9839325" y="6045200"/>
          <p14:tracePt t="20982" x="9952038" y="6007100"/>
          <p14:tracePt t="20990" x="10039350" y="6007100"/>
          <p14:tracePt t="20998" x="10101263" y="6007100"/>
          <p14:tracePt t="21006" x="10126663" y="6007100"/>
          <p14:tracePt t="21214" x="10101263" y="6007100"/>
          <p14:tracePt t="21221" x="10052050" y="6007100"/>
          <p14:tracePt t="21229" x="10013950" y="6007100"/>
          <p14:tracePt t="21237" x="9952038" y="6007100"/>
          <p14:tracePt t="21246" x="9875838" y="6007100"/>
          <p14:tracePt t="21253" x="9826625" y="6007100"/>
          <p14:tracePt t="21262" x="9763125" y="6007100"/>
          <p14:tracePt t="21269" x="9675813" y="6007100"/>
          <p14:tracePt t="21278" x="9613900" y="6007100"/>
          <p14:tracePt t="21285" x="9563100" y="5994400"/>
          <p14:tracePt t="21294" x="9513888" y="5981700"/>
          <p14:tracePt t="21302" x="9501188" y="5981700"/>
          <p14:tracePt t="21310" x="9475788" y="5981700"/>
          <p14:tracePt t="21318" x="9463088" y="5981700"/>
          <p14:tracePt t="21334" x="9437688" y="5981700"/>
          <p14:tracePt t="21342" x="9424988" y="5981700"/>
          <p14:tracePt t="21358" x="9401175" y="5981700"/>
          <p14:tracePt t="21366" x="9363075" y="5981700"/>
          <p14:tracePt t="21374" x="9337675" y="5981700"/>
          <p14:tracePt t="21391" x="9312275" y="5981700"/>
          <p14:tracePt t="21399" x="9301163" y="5981700"/>
          <p14:tracePt t="21407" x="9263063" y="5981700"/>
          <p14:tracePt t="21423" x="9250363" y="5981700"/>
          <p14:tracePt t="21432" x="9224963" y="5981700"/>
          <p14:tracePt t="21439" x="9212263" y="5981700"/>
          <p14:tracePt t="21455" x="9175750" y="5981700"/>
          <p14:tracePt t="21466" x="9150350" y="5981700"/>
          <p14:tracePt t="21471" x="9124950" y="5981700"/>
          <p14:tracePt t="21482" x="9088438" y="5981700"/>
          <p14:tracePt t="21487" x="9063038" y="5981700"/>
          <p14:tracePt t="21496" x="9050338" y="5981700"/>
          <p14:tracePt t="21638" x="9075738" y="5981700"/>
          <p14:tracePt t="21646" x="9124950" y="5981700"/>
          <p14:tracePt t="21653" x="9175750" y="5981700"/>
          <p14:tracePt t="21662" x="9224963" y="5981700"/>
          <p14:tracePt t="21669" x="9275763" y="5981700"/>
          <p14:tracePt t="21679" x="9324975" y="5981700"/>
          <p14:tracePt t="21686" x="9401175" y="5981700"/>
          <p14:tracePt t="21694" x="9450388" y="5981700"/>
          <p14:tracePt t="21702" x="9513888" y="5981700"/>
          <p14:tracePt t="21711" x="9550400" y="5981700"/>
          <p14:tracePt t="21719" x="9601200" y="5981700"/>
          <p14:tracePt t="21727" x="9613900" y="5981700"/>
          <p14:tracePt t="21735" x="9650413" y="5981700"/>
          <p14:tracePt t="21743" x="9688513" y="5981700"/>
          <p14:tracePt t="21751" x="9701213" y="5981700"/>
          <p14:tracePt t="22726" x="9726613" y="5981700"/>
          <p14:tracePt t="22734" x="9763125" y="5981700"/>
          <p14:tracePt t="22741" x="9826625" y="5994400"/>
          <p14:tracePt t="22749" x="9863138" y="5994400"/>
          <p14:tracePt t="22757" x="9926638" y="6007100"/>
          <p14:tracePt t="22765" x="10001250" y="6007100"/>
          <p14:tracePt t="22773" x="10039350" y="6007100"/>
          <p14:tracePt t="22781" x="10064750" y="6019800"/>
          <p14:tracePt t="22789" x="10088563" y="6019800"/>
          <p14:tracePt t="22805" x="10101263" y="6019800"/>
          <p14:tracePt t="22832" x="10113963" y="6019800"/>
          <p14:tracePt t="22839" x="10126663" y="6019800"/>
          <p14:tracePt t="22848" x="10139363" y="6019800"/>
          <p14:tracePt t="22855" x="10164763" y="6019800"/>
          <p14:tracePt t="22865" x="10188575" y="6007100"/>
          <p14:tracePt t="22871" x="10213975" y="5994400"/>
          <p14:tracePt t="22882" x="10226675" y="5994400"/>
          <p14:tracePt t="22887" x="10239375" y="5969000"/>
          <p14:tracePt t="22897" x="10264775" y="5956300"/>
          <p14:tracePt t="22903" x="10277475" y="5945188"/>
          <p14:tracePt t="22912" x="10288588" y="5945188"/>
          <p14:tracePt t="22919" x="10301288" y="5919788"/>
          <p14:tracePt t="22927" x="10326688" y="5881688"/>
          <p14:tracePt t="22935" x="10352088" y="5856288"/>
          <p14:tracePt t="22943" x="10352088" y="5819775"/>
          <p14:tracePt t="22951" x="10364788" y="5794375"/>
          <p14:tracePt t="22959" x="10364788" y="5768975"/>
          <p14:tracePt t="22967" x="10364788" y="5732463"/>
          <p14:tracePt t="22975" x="10364788" y="5694363"/>
          <p14:tracePt t="22983" x="10364788" y="5681663"/>
          <p14:tracePt t="22991" x="10364788" y="5656263"/>
          <p14:tracePt t="22999" x="10364788" y="5643563"/>
          <p14:tracePt t="23007" x="10364788" y="5630863"/>
          <p14:tracePt t="23016" x="10352088" y="5619750"/>
          <p14:tracePt t="23023" x="10326688" y="5607050"/>
          <p14:tracePt t="23032" x="10277475" y="5594350"/>
          <p14:tracePt t="23039" x="10252075" y="5594350"/>
          <p14:tracePt t="23048" x="10201275" y="5594350"/>
          <p14:tracePt t="23055" x="10113963" y="5594350"/>
          <p14:tracePt t="23065" x="10064750" y="5594350"/>
          <p14:tracePt t="23071" x="10013950" y="5594350"/>
          <p14:tracePt t="23083" x="9963150" y="5594350"/>
          <p14:tracePt t="23087" x="9926638" y="5607050"/>
          <p14:tracePt t="23096" x="9901238" y="5630863"/>
          <p14:tracePt t="23103" x="9875838" y="5656263"/>
          <p14:tracePt t="23112" x="9852025" y="5694363"/>
          <p14:tracePt t="23119" x="9839325" y="5707063"/>
          <p14:tracePt t="23127" x="9826625" y="5732463"/>
          <p14:tracePt t="23135" x="9826625" y="5768975"/>
          <p14:tracePt t="23143" x="9813925" y="5794375"/>
          <p14:tracePt t="23151" x="9813925" y="5843588"/>
          <p14:tracePt t="23159" x="9813925" y="5907088"/>
          <p14:tracePt t="23167" x="9813925" y="5956300"/>
          <p14:tracePt t="23175" x="9813925" y="6007100"/>
          <p14:tracePt t="23183" x="9813925" y="6045200"/>
          <p14:tracePt t="23191" x="9826625" y="6094413"/>
          <p14:tracePt t="23200" x="9863138" y="6157913"/>
          <p14:tracePt t="23207" x="9875838" y="6181725"/>
          <p14:tracePt t="23214" x="9926638" y="6245225"/>
          <p14:tracePt t="23223" x="9975850" y="6281738"/>
          <p14:tracePt t="23231" x="10013950" y="6332538"/>
          <p14:tracePt t="23239" x="10064750" y="6381750"/>
          <p14:tracePt t="23248" x="10113963" y="6394450"/>
          <p14:tracePt t="23255" x="10164763" y="6419850"/>
          <p14:tracePt t="23265" x="10226675" y="6432550"/>
          <p14:tracePt t="23271" x="10288588" y="6445250"/>
          <p14:tracePt t="23281" x="10313988" y="6445250"/>
          <p14:tracePt t="23287" x="10364788" y="6445250"/>
          <p14:tracePt t="23296" x="10414000" y="6445250"/>
          <p14:tracePt t="23303" x="10452100" y="6445250"/>
          <p14:tracePt t="23312" x="10490200" y="6419850"/>
          <p14:tracePt t="23319" x="10552113" y="6394450"/>
          <p14:tracePt t="23328" x="10577513" y="6357938"/>
          <p14:tracePt t="23335" x="10602913" y="6332538"/>
          <p14:tracePt t="23343" x="10602913" y="6281738"/>
          <p14:tracePt t="23351" x="10614025" y="6232525"/>
          <p14:tracePt t="23359" x="10626725" y="6169025"/>
          <p14:tracePt t="23367" x="10626725" y="6107113"/>
          <p14:tracePt t="23375" x="10626725" y="6056313"/>
          <p14:tracePt t="23383" x="10626725" y="5981700"/>
          <p14:tracePt t="23391" x="10590213" y="5919788"/>
          <p14:tracePt t="23399" x="10590213" y="5894388"/>
          <p14:tracePt t="23407" x="10552113" y="5856288"/>
          <p14:tracePt t="23415" x="10539413" y="5843588"/>
          <p14:tracePt t="23423" x="10490200" y="5794375"/>
          <p14:tracePt t="23432" x="10464800" y="5781675"/>
          <p14:tracePt t="23439" x="10439400" y="5768975"/>
          <p14:tracePt t="23448" x="10401300" y="5743575"/>
          <p14:tracePt t="23455" x="10364788" y="5743575"/>
          <p14:tracePt t="23465" x="10326688" y="5732463"/>
          <p14:tracePt t="23471" x="10264775" y="5719763"/>
          <p14:tracePt t="23481" x="10239375" y="5719763"/>
          <p14:tracePt t="23487" x="10188575" y="5719763"/>
          <p14:tracePt t="23496" x="10101263" y="5719763"/>
          <p14:tracePt t="23503" x="10075863" y="5719763"/>
          <p14:tracePt t="23512" x="10039350" y="5719763"/>
          <p14:tracePt t="23519" x="10013950" y="5719763"/>
          <p14:tracePt t="23527" x="9988550" y="5719763"/>
          <p14:tracePt t="23535" x="9975850" y="5756275"/>
          <p14:tracePt t="23543" x="9952038" y="5794375"/>
          <p14:tracePt t="23551" x="9939338" y="5843588"/>
          <p14:tracePt t="23559" x="9926638" y="5907088"/>
          <p14:tracePt t="23567" x="9926638" y="5956300"/>
          <p14:tracePt t="23575" x="9926638" y="6007100"/>
          <p14:tracePt t="23583" x="9926638" y="6069013"/>
          <p14:tracePt t="23591" x="9926638" y="6119813"/>
          <p14:tracePt t="23599" x="9952038" y="6181725"/>
          <p14:tracePt t="23607" x="9963150" y="6219825"/>
          <p14:tracePt t="23615" x="9975850" y="6245225"/>
          <p14:tracePt t="23623" x="10039350" y="6307138"/>
          <p14:tracePt t="23632" x="10064750" y="6332538"/>
          <p14:tracePt t="23639" x="10101263" y="6345238"/>
          <p14:tracePt t="23648" x="10139363" y="6370638"/>
          <p14:tracePt t="23655" x="10177463" y="6370638"/>
          <p14:tracePt t="23665" x="10213975" y="6370638"/>
          <p14:tracePt t="23671" x="10252075" y="6370638"/>
          <p14:tracePt t="23682" x="10277475" y="6370638"/>
          <p14:tracePt t="23687" x="10313988" y="6370638"/>
          <p14:tracePt t="23696" x="10352088" y="6370638"/>
          <p14:tracePt t="23703" x="10377488" y="6357938"/>
          <p14:tracePt t="23712" x="10390188" y="6332538"/>
          <p14:tracePt t="23719" x="10401300" y="6281738"/>
          <p14:tracePt t="23728" x="10401300" y="6232525"/>
          <p14:tracePt t="23735" x="10401300" y="6169025"/>
          <p14:tracePt t="23743" x="10401300" y="6119813"/>
          <p14:tracePt t="23751" x="10401300" y="6094413"/>
          <p14:tracePt t="23759" x="10401300" y="6081713"/>
          <p14:tracePt t="23767" x="10401300" y="6069013"/>
          <p14:tracePt t="28038" x="10401300" y="6056313"/>
          <p14:tracePt t="28046" x="10401300" y="6032500"/>
          <p14:tracePt t="28053" x="10401300" y="6007100"/>
          <p14:tracePt t="28061" x="10401300" y="5994400"/>
          <p14:tracePt t="28078" x="10401300" y="5981700"/>
          <p14:tracePt t="28086" x="10401300" y="5969000"/>
          <p14:tracePt t="28238" x="10414000" y="5969000"/>
          <p14:tracePt t="28246" x="10414000" y="6007100"/>
          <p14:tracePt t="28253" x="10414000" y="6056313"/>
          <p14:tracePt t="28261" x="10414000" y="6081713"/>
          <p14:tracePt t="28269" x="10426700" y="6107113"/>
          <p14:tracePt t="28278" x="10426700" y="6132513"/>
          <p14:tracePt t="28294" x="10426700" y="6145213"/>
          <p14:tracePt t="28614" x="10426700" y="6157913"/>
          <p14:tracePt t="28742" x="10426700" y="6181725"/>
          <p14:tracePt t="28750" x="10401300" y="6194425"/>
          <p14:tracePt t="28757" x="10401300" y="6207125"/>
          <p14:tracePt t="28765" x="10401300" y="6232525"/>
          <p14:tracePt t="28773" x="10401300" y="6257925"/>
          <p14:tracePt t="28782" x="10401300" y="6269038"/>
          <p14:tracePt t="28790" x="10401300" y="6294438"/>
          <p14:tracePt t="28798" x="10401300" y="6307138"/>
          <p14:tracePt t="28814" x="10401300" y="6332538"/>
          <p14:tracePt t="28966" x="10401300" y="6319838"/>
          <p14:tracePt t="28974" x="10401300" y="6307138"/>
          <p14:tracePt t="28990" x="10401300" y="6294438"/>
          <p14:tracePt t="28997" x="10401300" y="6281738"/>
          <p14:tracePt t="29005" x="10401300" y="6269038"/>
          <p14:tracePt t="29022" x="10401300" y="6257925"/>
          <p14:tracePt t="29030" x="10401300" y="6245225"/>
          <p14:tracePt t="29038" x="10401300" y="6232525"/>
          <p14:tracePt t="29502" x="10401300" y="6219825"/>
          <p14:tracePt t="29574" x="10401300" y="6207125"/>
          <p14:tracePt t="29774" x="10401300" y="6232525"/>
          <p14:tracePt t="29782" x="10390188" y="6281738"/>
          <p14:tracePt t="29789" x="10390188" y="6345238"/>
          <p14:tracePt t="29798" x="10377488" y="6394450"/>
          <p14:tracePt t="29805" x="10377488" y="6445250"/>
          <p14:tracePt t="29814" x="10377488" y="6483350"/>
          <p14:tracePt t="29821" x="10352088" y="6519863"/>
          <p14:tracePt t="29829" x="10352088" y="6583363"/>
          <p14:tracePt t="29838" x="10339388" y="6632575"/>
          <p14:tracePt t="29846" x="10326688" y="6657975"/>
          <p14:tracePt t="29854" x="10326688" y="6707188"/>
          <p14:tracePt t="29862" x="10326688" y="6796088"/>
          <p14:tracePt t="32278" x="0" y="0"/>
        </p14:tracePtLst>
      </p14:laserTraceLst>
    </p:ext>
    <p:ext uri="{E180D4A7-C9FB-4DFB-919C-405C955672EB}">
      <p14:showEvtLst xmlns:p14="http://schemas.microsoft.com/office/powerpoint/2010/main">
        <p14:playEvt time="819" objId="2"/>
        <p14:stopEvt time="33197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F03F-EFE3-4956-B350-895A1DD3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3293" y="430590"/>
            <a:ext cx="2805792" cy="623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6C4E2-2CEA-480C-8AA5-A30C4473DEE5}"/>
              </a:ext>
            </a:extLst>
          </p:cNvPr>
          <p:cNvSpPr txBox="1">
            <a:spLocks/>
          </p:cNvSpPr>
          <p:nvPr/>
        </p:nvSpPr>
        <p:spPr>
          <a:xfrm>
            <a:off x="576036" y="2017486"/>
            <a:ext cx="7532914" cy="2061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Halaman 1 – view 2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Pada view 2 (Help)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ada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sebuat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kalimat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dapat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membantu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menjawab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soal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pada view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BBD9E-5CAC-4899-B72C-C8F98F7A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092" y="4275182"/>
            <a:ext cx="5312228" cy="23905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E20BF4-E9BD-4323-ABA2-BD6845B8890A}"/>
              </a:ext>
            </a:extLst>
          </p:cNvPr>
          <p:cNvSpPr/>
          <p:nvPr/>
        </p:nvSpPr>
        <p:spPr>
          <a:xfrm>
            <a:off x="10007602" y="5832325"/>
            <a:ext cx="566057" cy="56605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.6">
            <a:hlinkClick r:id="" action="ppaction://media"/>
            <a:extLst>
              <a:ext uri="{FF2B5EF4-FFF2-40B4-BE49-F238E27FC236}">
                <a16:creationId xmlns:a16="http://schemas.microsoft.com/office/drawing/2014/main" id="{980EDF9B-7CEB-4B7D-8BE7-0F4ED6E737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4058" y="61770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96"/>
    </mc:Choice>
    <mc:Fallback>
      <p:transition spd="slow" advTm="25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13" x="3343275" y="6302375"/>
          <p14:tracePt t="4140" x="1890713" y="6432550"/>
          <p14:tracePt t="4148" x="1839913" y="6232525"/>
          <p14:tracePt t="4156" x="1739900" y="5919788"/>
          <p14:tracePt t="4164" x="1677988" y="5719763"/>
          <p14:tracePt t="4172" x="1614488" y="5507038"/>
          <p14:tracePt t="4180" x="1589088" y="5356225"/>
          <p14:tracePt t="4188" x="1552575" y="5230813"/>
          <p14:tracePt t="4196" x="1539875" y="5156200"/>
          <p14:tracePt t="4204" x="1527175" y="5092700"/>
          <p14:tracePt t="4212" x="1527175" y="5056188"/>
          <p14:tracePt t="4220" x="1527175" y="5018088"/>
          <p14:tracePt t="4228" x="1527175" y="4981575"/>
          <p14:tracePt t="4236" x="1527175" y="4968875"/>
          <p14:tracePt t="4244" x="1539875" y="4943475"/>
          <p14:tracePt t="4252" x="1552575" y="4918075"/>
          <p14:tracePt t="4268" x="1552575" y="4892675"/>
          <p14:tracePt t="4285" x="1565275" y="4879975"/>
          <p14:tracePt t="4301" x="1565275" y="4856163"/>
          <p14:tracePt t="4333" x="1577975" y="4843463"/>
          <p14:tracePt t="4349" x="1589088" y="4843463"/>
          <p14:tracePt t="4357" x="1614488" y="4830763"/>
          <p14:tracePt t="4365" x="1639888" y="4805363"/>
          <p14:tracePt t="4373" x="1665288" y="4779963"/>
          <p14:tracePt t="4381" x="1689100" y="4756150"/>
          <p14:tracePt t="4389" x="1739900" y="4730750"/>
          <p14:tracePt t="4398" x="1778000" y="4718050"/>
          <p14:tracePt t="4405" x="1814513" y="4692650"/>
          <p14:tracePt t="4415" x="1852613" y="4679950"/>
          <p14:tracePt t="4421" x="1890713" y="4667250"/>
          <p14:tracePt t="4429" x="1914525" y="4667250"/>
          <p14:tracePt t="4437" x="1927225" y="4656138"/>
          <p14:tracePt t="4446" x="1939925" y="4656138"/>
          <p14:tracePt t="4453" x="1965325" y="4656138"/>
          <p14:tracePt t="4463" x="2003425" y="4643438"/>
          <p14:tracePt t="4469" x="2014538" y="4630738"/>
          <p14:tracePt t="4480" x="2027238" y="4618038"/>
          <p14:tracePt t="4485" x="2065338" y="4605338"/>
          <p14:tracePt t="4501" x="2090738" y="4579938"/>
          <p14:tracePt t="4510" x="2090738" y="4567238"/>
          <p14:tracePt t="4517" x="2103438" y="4543425"/>
          <p14:tracePt t="4526" x="2103438" y="4530725"/>
          <p14:tracePt t="4534" x="2103438" y="4518025"/>
          <p14:tracePt t="4541" x="2103438" y="4492625"/>
          <p14:tracePt t="4549" x="2103438" y="4479925"/>
          <p14:tracePt t="4558" x="2116138" y="4454525"/>
          <p14:tracePt t="4574" x="2116138" y="4443413"/>
          <p14:tracePt t="4614" x="2127250" y="4418013"/>
          <p14:tracePt t="4622" x="2139950" y="4418013"/>
          <p14:tracePt t="4630" x="2178050" y="4418013"/>
          <p14:tracePt t="4637" x="2239963" y="4405313"/>
          <p14:tracePt t="4647" x="2390775" y="4392613"/>
          <p14:tracePt t="4653" x="2590800" y="4392613"/>
          <p14:tracePt t="4663" x="2941638" y="4367213"/>
          <p14:tracePt t="4669" x="3392488" y="4330700"/>
          <p14:tracePt t="4682" x="4081463" y="4279900"/>
          <p14:tracePt t="4687" x="4781550" y="4179888"/>
          <p14:tracePt t="4696" x="5519738" y="4154488"/>
          <p14:tracePt t="4701" x="6408738" y="4154488"/>
          <p14:tracePt t="4710" x="7246938" y="4154488"/>
          <p14:tracePt t="4717" x="7961313" y="4154488"/>
          <p14:tracePt t="4726" x="8537575" y="4154488"/>
          <p14:tracePt t="4733" x="8975725" y="4154488"/>
          <p14:tracePt t="4741" x="9363075" y="4179888"/>
          <p14:tracePt t="4749" x="9537700" y="4192588"/>
          <p14:tracePt t="4757" x="9663113" y="4217988"/>
          <p14:tracePt t="4765" x="9739313" y="4241800"/>
          <p14:tracePt t="4773" x="9813925" y="4279900"/>
          <p14:tracePt t="4782" x="9863138" y="4330700"/>
          <p14:tracePt t="4789" x="9901238" y="4392613"/>
          <p14:tracePt t="4799" x="9952038" y="4479925"/>
          <p14:tracePt t="4807" x="10013950" y="4605338"/>
          <p14:tracePt t="4813" x="10088563" y="4730750"/>
          <p14:tracePt t="4821" x="10177463" y="4830763"/>
          <p14:tracePt t="4829" x="10264775" y="4943475"/>
          <p14:tracePt t="4837" x="10301288" y="5005388"/>
          <p14:tracePt t="4846" x="10326688" y="5043488"/>
          <p14:tracePt t="4853" x="10352088" y="5105400"/>
          <p14:tracePt t="4862" x="10352088" y="5118100"/>
          <p14:tracePt t="4870" x="10352088" y="5130800"/>
          <p14:tracePt t="4878" x="10352088" y="5156200"/>
          <p14:tracePt t="4885" x="10377488" y="5194300"/>
          <p14:tracePt t="4897" x="10377488" y="5205413"/>
          <p14:tracePt t="4901" x="10377488" y="5218113"/>
          <p14:tracePt t="4910" x="10377488" y="5268913"/>
          <p14:tracePt t="4917" x="10377488" y="5305425"/>
          <p14:tracePt t="4926" x="10401300" y="5368925"/>
          <p14:tracePt t="4934" x="10426700" y="5418138"/>
          <p14:tracePt t="4941" x="10452100" y="5494338"/>
          <p14:tracePt t="4949" x="10464800" y="5530850"/>
          <p14:tracePt t="4957" x="10490200" y="5568950"/>
          <p14:tracePt t="4965" x="10502900" y="5594350"/>
          <p14:tracePt t="4973" x="10514013" y="5607050"/>
          <p14:tracePt t="4981" x="10526713" y="5630863"/>
          <p14:tracePt t="4989" x="10539413" y="5630863"/>
          <p14:tracePt t="5015" x="10552113" y="5643563"/>
          <p14:tracePt t="5021" x="10577513" y="5668963"/>
          <p14:tracePt t="5124" x="10564813" y="5668963"/>
          <p14:tracePt t="5132" x="10502900" y="5656263"/>
          <p14:tracePt t="5140" x="10401300" y="5656263"/>
          <p14:tracePt t="5148" x="10326688" y="5656263"/>
          <p14:tracePt t="5156" x="10239375" y="5656263"/>
          <p14:tracePt t="5164" x="10152063" y="5656263"/>
          <p14:tracePt t="5172" x="10075863" y="5668963"/>
          <p14:tracePt t="5180" x="10052050" y="5694363"/>
          <p14:tracePt t="5188" x="10001250" y="5743575"/>
          <p14:tracePt t="5196" x="9952038" y="5819775"/>
          <p14:tracePt t="5204" x="9863138" y="5894388"/>
          <p14:tracePt t="5212" x="9826625" y="5969000"/>
          <p14:tracePt t="5220" x="9801225" y="6045200"/>
          <p14:tracePt t="5228" x="9788525" y="6119813"/>
          <p14:tracePt t="5236" x="9788525" y="6194425"/>
          <p14:tracePt t="5244" x="9788525" y="6257925"/>
          <p14:tracePt t="5252" x="9788525" y="6294438"/>
          <p14:tracePt t="5260" x="9813925" y="6345238"/>
          <p14:tracePt t="5268" x="9863138" y="6394450"/>
          <p14:tracePt t="5276" x="9901238" y="6407150"/>
          <p14:tracePt t="5284" x="9913938" y="6432550"/>
          <p14:tracePt t="5292" x="9975850" y="6445250"/>
          <p14:tracePt t="5300" x="10001250" y="6445250"/>
          <p14:tracePt t="5308" x="10052050" y="6445250"/>
          <p14:tracePt t="5316" x="10088563" y="6445250"/>
          <p14:tracePt t="5324" x="10101263" y="6445250"/>
          <p14:tracePt t="5332" x="10152063" y="6445250"/>
          <p14:tracePt t="5340" x="10177463" y="6419850"/>
          <p14:tracePt t="5348" x="10201275" y="6394450"/>
          <p14:tracePt t="5356" x="10213975" y="6357938"/>
          <p14:tracePt t="5365" x="10213975" y="6319838"/>
          <p14:tracePt t="5373" x="10213975" y="6257925"/>
          <p14:tracePt t="5381" x="10213975" y="6232525"/>
          <p14:tracePt t="5389" x="10188575" y="6181725"/>
          <p14:tracePt t="5405" x="10164763" y="6157913"/>
          <p14:tracePt t="5414" x="10152063" y="6145213"/>
          <p14:tracePt t="5430" x="10139363" y="6145213"/>
          <p14:tracePt t="5437" x="10101263" y="6145213"/>
          <p14:tracePt t="5446" x="10064750" y="6157913"/>
          <p14:tracePt t="5453" x="10052050" y="6207125"/>
          <p14:tracePt t="5462" x="10039350" y="6269038"/>
          <p14:tracePt t="5469" x="10039350" y="6332538"/>
          <p14:tracePt t="5479" x="10039350" y="6419850"/>
          <p14:tracePt t="5485" x="10075863" y="6457950"/>
          <p14:tracePt t="5495" x="10088563" y="6483350"/>
          <p14:tracePt t="5501" x="10126663" y="6507163"/>
          <p14:tracePt t="5510" x="10139363" y="6532563"/>
          <p14:tracePt t="5517" x="10152063" y="6532563"/>
          <p14:tracePt t="5533" x="10164763" y="6519863"/>
          <p14:tracePt t="5541" x="10188575" y="6507163"/>
          <p14:tracePt t="5549" x="10213975" y="6470650"/>
          <p14:tracePt t="5557" x="10226675" y="6419850"/>
          <p14:tracePt t="5565" x="10226675" y="6394450"/>
          <p14:tracePt t="5573" x="10226675" y="6381750"/>
          <p14:tracePt t="5653" x="10239375" y="6357938"/>
          <p14:tracePt t="6364" x="10226675" y="6319838"/>
          <p14:tracePt t="6372" x="10188575" y="6269038"/>
          <p14:tracePt t="6380" x="10075863" y="6169025"/>
          <p14:tracePt t="6388" x="9939338" y="6045200"/>
          <p14:tracePt t="6396" x="9688513" y="5856288"/>
          <p14:tracePt t="6404" x="9350375" y="5607050"/>
          <p14:tracePt t="6412" x="8986838" y="5407025"/>
          <p14:tracePt t="6420" x="8524875" y="5205413"/>
          <p14:tracePt t="6428" x="8135938" y="5005388"/>
          <p14:tracePt t="6436" x="7610475" y="4818063"/>
          <p14:tracePt t="6444" x="7134225" y="4679950"/>
          <p14:tracePt t="6452" x="6859588" y="4592638"/>
          <p14:tracePt t="6461" x="6584950" y="4492625"/>
          <p14:tracePt t="6468" x="6434138" y="4430713"/>
          <p14:tracePt t="6477" x="6296025" y="4405313"/>
          <p14:tracePt t="6484" x="6170613" y="4367213"/>
          <p14:tracePt t="6493" x="6021388" y="4354513"/>
          <p14:tracePt t="6500" x="5870575" y="4330700"/>
          <p14:tracePt t="6510" x="5683250" y="4305300"/>
          <p14:tracePt t="6517" x="5495925" y="4279900"/>
          <p14:tracePt t="6526" x="5307013" y="4254500"/>
          <p14:tracePt t="6533" x="5094288" y="4217988"/>
          <p14:tracePt t="6541" x="4906963" y="4205288"/>
          <p14:tracePt t="6549" x="4743450" y="4154488"/>
          <p14:tracePt t="6557" x="4606925" y="4141788"/>
          <p14:tracePt t="6565" x="4468813" y="4117975"/>
          <p14:tracePt t="6573" x="4356100" y="4092575"/>
          <p14:tracePt t="6581" x="4294188" y="4054475"/>
          <p14:tracePt t="6589" x="4168775" y="4029075"/>
          <p14:tracePt t="6598" x="4056063" y="3992563"/>
          <p14:tracePt t="6605" x="3930650" y="3929063"/>
          <p14:tracePt t="6615" x="3756025" y="3879850"/>
          <p14:tracePt t="6621" x="3605213" y="3803650"/>
          <p14:tracePt t="6629" x="3429000" y="3729038"/>
          <p14:tracePt t="6637" x="3305175" y="3667125"/>
          <p14:tracePt t="6646" x="3192463" y="3641725"/>
          <p14:tracePt t="6653" x="3154363" y="3616325"/>
          <p14:tracePt t="6662" x="3067050" y="3603625"/>
          <p14:tracePt t="6669" x="3016250" y="3579813"/>
          <p14:tracePt t="6679" x="2954338" y="3554413"/>
          <p14:tracePt t="6686" x="2867025" y="3541713"/>
          <p14:tracePt t="6695" x="2754313" y="3529013"/>
          <p14:tracePt t="6701" x="2628900" y="3516313"/>
          <p14:tracePt t="6710" x="2503488" y="3490913"/>
          <p14:tracePt t="6717" x="2378075" y="3479800"/>
          <p14:tracePt t="6726" x="2290763" y="3467100"/>
          <p14:tracePt t="6733" x="2228850" y="3454400"/>
          <p14:tracePt t="6741" x="2190750" y="3454400"/>
          <p14:tracePt t="6749" x="2152650" y="3454400"/>
          <p14:tracePt t="6757" x="2127250" y="3454400"/>
          <p14:tracePt t="6765" x="2103438" y="3454400"/>
          <p14:tracePt t="6773" x="2065338" y="3454400"/>
          <p14:tracePt t="6781" x="2027238" y="3454400"/>
          <p14:tracePt t="6789" x="2003425" y="3454400"/>
          <p14:tracePt t="6797" x="1952625" y="3429000"/>
          <p14:tracePt t="6814" x="1939925" y="3429000"/>
          <p14:tracePt t="6871" x="1939925" y="3416300"/>
          <p14:tracePt t="6878" x="1927225" y="3416300"/>
          <p14:tracePt t="6885" x="1914525" y="3390900"/>
          <p14:tracePt t="6896" x="1903413" y="3390900"/>
          <p14:tracePt t="6901" x="1903413" y="3378200"/>
          <p14:tracePt t="6913" x="1903413" y="3367088"/>
          <p14:tracePt t="6917" x="1903413" y="3354388"/>
          <p14:tracePt t="6934" x="1903413" y="3341688"/>
          <p14:tracePt t="6941" x="1903413" y="3328988"/>
          <p14:tracePt t="6965" x="1903413" y="3316288"/>
          <p14:tracePt t="6981" x="1903413" y="3303588"/>
          <p14:tracePt t="7010" x="1903413" y="3290888"/>
          <p14:tracePt t="7014" x="1914525" y="3278188"/>
          <p14:tracePt t="7029" x="1927225" y="3278188"/>
          <p14:tracePt t="7037" x="1939925" y="3267075"/>
          <p14:tracePt t="7046" x="1952625" y="3267075"/>
          <p14:tracePt t="7053" x="1978025" y="3267075"/>
          <p14:tracePt t="7063" x="2003425" y="3241675"/>
          <p14:tracePt t="7069" x="2014538" y="3241675"/>
          <p14:tracePt t="7078" x="2052638" y="3228975"/>
          <p14:tracePt t="7085" x="2078038" y="3228975"/>
          <p14:tracePt t="7095" x="2116138" y="3228975"/>
          <p14:tracePt t="7101" x="2139950" y="3228975"/>
          <p14:tracePt t="7110" x="2190750" y="3228975"/>
          <p14:tracePt t="7118" x="2239963" y="3216275"/>
          <p14:tracePt t="7126" x="2278063" y="3216275"/>
          <p14:tracePt t="7147" x="2328863" y="3190875"/>
          <p14:tracePt t="7150" x="2352675" y="3190875"/>
          <p14:tracePt t="7157" x="2378075" y="3190875"/>
          <p14:tracePt t="7173" x="2403475" y="3190875"/>
          <p14:tracePt t="7181" x="2428875" y="3190875"/>
          <p14:tracePt t="7189" x="2452688" y="3190875"/>
          <p14:tracePt t="7198" x="2490788" y="3190875"/>
          <p14:tracePt t="7205" x="2516188" y="3190875"/>
          <p14:tracePt t="7214" x="2603500" y="3203575"/>
          <p14:tracePt t="7221" x="2690813" y="3216275"/>
          <p14:tracePt t="7230" x="2767013" y="3241675"/>
          <p14:tracePt t="7237" x="2879725" y="3290888"/>
          <p14:tracePt t="7245" x="2992438" y="3316288"/>
          <p14:tracePt t="7253" x="3067050" y="3328988"/>
          <p14:tracePt t="7262" x="3103563" y="3328988"/>
          <p14:tracePt t="7269" x="3116263" y="3328988"/>
          <p14:tracePt t="7279" x="3128963" y="3328988"/>
          <p14:tracePt t="7301" x="3141663" y="3328988"/>
          <p14:tracePt t="7326" x="3154363" y="3328988"/>
          <p14:tracePt t="7333" x="3167063" y="3328988"/>
          <p14:tracePt t="7476" x="3179763" y="3328988"/>
          <p14:tracePt t="7492" x="3216275" y="3328988"/>
          <p14:tracePt t="7500" x="3254375" y="3328988"/>
          <p14:tracePt t="7508" x="3267075" y="3328988"/>
          <p14:tracePt t="7516" x="3305175" y="3328988"/>
          <p14:tracePt t="7524" x="3317875" y="3328988"/>
          <p14:tracePt t="7532" x="3354388" y="3328988"/>
          <p14:tracePt t="7540" x="3367088" y="3328988"/>
          <p14:tracePt t="7556" x="3379788" y="3328988"/>
          <p14:tracePt t="7580" x="3392488" y="3328988"/>
          <p14:tracePt t="7604" x="3405188" y="3328988"/>
          <p14:tracePt t="7612" x="3417888" y="3328988"/>
          <p14:tracePt t="7621" x="3429000" y="3328988"/>
          <p14:tracePt t="7629" x="3441700" y="3328988"/>
          <p14:tracePt t="7637" x="3467100" y="3316288"/>
          <p14:tracePt t="7645" x="3479800" y="3316288"/>
          <p14:tracePt t="7653" x="3517900" y="3316288"/>
          <p14:tracePt t="7662" x="3541713" y="3316288"/>
          <p14:tracePt t="7669" x="3567113" y="3303588"/>
          <p14:tracePt t="7678" x="3592513" y="3303588"/>
          <p14:tracePt t="7686" x="3605213" y="3290888"/>
          <p14:tracePt t="7695" x="3630613" y="3278188"/>
          <p14:tracePt t="7701" x="3667125" y="3267075"/>
          <p14:tracePt t="7711" x="3705225" y="3254375"/>
          <p14:tracePt t="7717" x="3743325" y="3241675"/>
          <p14:tracePt t="7726" x="3756025" y="3241675"/>
          <p14:tracePt t="7733" x="3805238" y="3241675"/>
          <p14:tracePt t="7742" x="3856038" y="3241675"/>
          <p14:tracePt t="7749" x="3917950" y="3241675"/>
          <p14:tracePt t="7757" x="3943350" y="3241675"/>
          <p14:tracePt t="7765" x="3992563" y="3241675"/>
          <p14:tracePt t="7773" x="4005263" y="3241675"/>
          <p14:tracePt t="7781" x="4030663" y="3241675"/>
          <p14:tracePt t="7789" x="4043363" y="3241675"/>
          <p14:tracePt t="7884" x="4030663" y="3267075"/>
          <p14:tracePt t="7892" x="4030663" y="3316288"/>
          <p14:tracePt t="7900" x="4030663" y="3367088"/>
          <p14:tracePt t="7908" x="4043363" y="3429000"/>
          <p14:tracePt t="7916" x="4117975" y="3490913"/>
          <p14:tracePt t="7924" x="4230688" y="3541713"/>
          <p14:tracePt t="7932" x="4330700" y="3629025"/>
          <p14:tracePt t="7940" x="4530725" y="3703638"/>
          <p14:tracePt t="7948" x="4819650" y="3816350"/>
          <p14:tracePt t="7956" x="5170488" y="3829050"/>
          <p14:tracePt t="7964" x="5583238" y="3854450"/>
          <p14:tracePt t="7972" x="5995988" y="3854450"/>
          <p14:tracePt t="7980" x="6496050" y="3854450"/>
          <p14:tracePt t="7988" x="7110413" y="3854450"/>
          <p14:tracePt t="7996" x="7761288" y="3854450"/>
          <p14:tracePt t="8004" x="8335963" y="3854450"/>
          <p14:tracePt t="8012" x="8774113" y="3854450"/>
          <p14:tracePt t="8020" x="9088438" y="3854450"/>
          <p14:tracePt t="8028" x="9263063" y="3854450"/>
          <p14:tracePt t="8036" x="9401175" y="3803650"/>
          <p14:tracePt t="8044" x="9475788" y="3779838"/>
          <p14:tracePt t="8052" x="9525000" y="3729038"/>
          <p14:tracePt t="8060" x="9537700" y="3703638"/>
          <p14:tracePt t="8069" x="9575800" y="3616325"/>
          <p14:tracePt t="8077" x="9588500" y="3554413"/>
          <p14:tracePt t="8085" x="9601200" y="3467100"/>
          <p14:tracePt t="8094" x="9637713" y="3390900"/>
          <p14:tracePt t="8101" x="9663113" y="3290888"/>
          <p14:tracePt t="8111" x="9701213" y="3178175"/>
          <p14:tracePt t="8117" x="9739313" y="3090863"/>
          <p14:tracePt t="8126" x="9788525" y="3028950"/>
          <p14:tracePt t="8133" x="9852025" y="2965450"/>
          <p14:tracePt t="8141" x="9901238" y="2916238"/>
          <p14:tracePt t="8149" x="9926638" y="2890838"/>
          <p14:tracePt t="8157" x="9939338" y="2852738"/>
          <p14:tracePt t="8165" x="9952038" y="2816225"/>
          <p14:tracePt t="8173" x="9988550" y="2765425"/>
          <p14:tracePt t="8181" x="9988550" y="2740025"/>
          <p14:tracePt t="8189" x="10001250" y="2703513"/>
          <p14:tracePt t="8197" x="10026650" y="2652713"/>
          <p14:tracePt t="8205" x="10052050" y="2627313"/>
          <p14:tracePt t="8213" x="10064750" y="2603500"/>
          <p14:tracePt t="8221" x="10088563" y="2578100"/>
          <p14:tracePt t="8230" x="10139363" y="2552700"/>
          <p14:tracePt t="8237" x="10177463" y="2527300"/>
          <p14:tracePt t="8246" x="10264775" y="2490788"/>
          <p14:tracePt t="8253" x="10326688" y="2452688"/>
          <p14:tracePt t="8261" x="10377488" y="2427288"/>
          <p14:tracePt t="8269" x="10401300" y="2414588"/>
          <p14:tracePt t="8278" x="10414000" y="2403475"/>
          <p14:tracePt t="8285" x="10426700" y="2390775"/>
          <p14:tracePt t="8358" x="10352088" y="2390775"/>
          <p14:tracePt t="8365" x="10288588" y="2390775"/>
          <p14:tracePt t="8372" x="10201275" y="2390775"/>
          <p14:tracePt t="8380" x="10101263" y="2403475"/>
          <p14:tracePt t="8388" x="9975850" y="2427288"/>
          <p14:tracePt t="8396" x="9863138" y="2490788"/>
          <p14:tracePt t="8404" x="9739313" y="2552700"/>
          <p14:tracePt t="8412" x="9626600" y="2640013"/>
          <p14:tracePt t="8420" x="9563100" y="2728913"/>
          <p14:tracePt t="8428" x="9525000" y="2803525"/>
          <p14:tracePt t="8436" x="9513888" y="2865438"/>
          <p14:tracePt t="8444" x="9513888" y="2928938"/>
          <p14:tracePt t="8452" x="9513888" y="2978150"/>
          <p14:tracePt t="8460" x="9513888" y="3016250"/>
          <p14:tracePt t="8468" x="9525000" y="3016250"/>
          <p14:tracePt t="8477" x="9575800" y="3016250"/>
          <p14:tracePt t="8485" x="9626600" y="3016250"/>
          <p14:tracePt t="8496" x="9713913" y="3016250"/>
          <p14:tracePt t="8501" x="9801225" y="2990850"/>
          <p14:tracePt t="8513" x="9901238" y="2928938"/>
          <p14:tracePt t="8517" x="9952038" y="2878138"/>
          <p14:tracePt t="8527" x="10001250" y="2803525"/>
          <p14:tracePt t="8533" x="10013950" y="2765425"/>
          <p14:tracePt t="8542" x="10013950" y="2703513"/>
          <p14:tracePt t="8549" x="10013950" y="2616200"/>
          <p14:tracePt t="8557" x="9975850" y="2552700"/>
          <p14:tracePt t="8565" x="9952038" y="2516188"/>
          <p14:tracePt t="8573" x="9901238" y="2478088"/>
          <p14:tracePt t="8589" x="9875838" y="2478088"/>
          <p14:tracePt t="8646" x="9852025" y="2452688"/>
          <p14:tracePt t="8653" x="9839325" y="2427288"/>
          <p14:tracePt t="8662" x="9813925" y="2378075"/>
          <p14:tracePt t="8669" x="9788525" y="2327275"/>
          <p14:tracePt t="8678" x="9763125" y="2252663"/>
          <p14:tracePt t="8685" x="9726613" y="2190750"/>
          <p14:tracePt t="8695" x="9688513" y="2065338"/>
          <p14:tracePt t="8701" x="9626600" y="1939925"/>
          <p14:tracePt t="8711" x="9563100" y="1852613"/>
          <p14:tracePt t="8717" x="9501188" y="1752600"/>
          <p14:tracePt t="8726" x="9437688" y="1701800"/>
          <p14:tracePt t="8733" x="9401175" y="1652588"/>
          <p14:tracePt t="8742" x="9350375" y="1589088"/>
          <p14:tracePt t="8749" x="9324975" y="1563688"/>
          <p14:tracePt t="8757" x="9275763" y="1514475"/>
          <p14:tracePt t="8765" x="9237663" y="1489075"/>
          <p14:tracePt t="8773" x="9175750" y="1439863"/>
          <p14:tracePt t="8781" x="9124950" y="1414463"/>
          <p14:tracePt t="8789" x="9075738" y="1389063"/>
          <p14:tracePt t="8797" x="9050338" y="1389063"/>
          <p14:tracePt t="8805" x="9024938" y="1376363"/>
          <p14:tracePt t="8813" x="8986838" y="1376363"/>
          <p14:tracePt t="8822" x="8963025" y="1376363"/>
          <p14:tracePt t="8829" x="8924925" y="1376363"/>
          <p14:tracePt t="8837" x="8886825" y="1376363"/>
          <p14:tracePt t="8845" x="8837613" y="1376363"/>
          <p14:tracePt t="8854" x="8786813" y="1376363"/>
          <p14:tracePt t="8863" x="8750300" y="1376363"/>
          <p14:tracePt t="8869" x="8724900" y="1363663"/>
          <p14:tracePt t="8878" x="8712200" y="1350963"/>
          <p14:tracePt t="8885" x="8686800" y="1339850"/>
          <p14:tracePt t="8894" x="8650288" y="1314450"/>
          <p14:tracePt t="8901" x="8637588" y="1301750"/>
          <p14:tracePt t="8912" x="8624888" y="1289050"/>
          <p14:tracePt t="8917" x="8612188" y="1289050"/>
          <p14:tracePt t="9076" x="8612188" y="1276350"/>
          <p14:tracePt t="9084" x="8624888" y="1276350"/>
          <p14:tracePt t="9092" x="8650288" y="1263650"/>
          <p14:tracePt t="9100" x="8686800" y="1263650"/>
          <p14:tracePt t="9109" x="8724900" y="1250950"/>
          <p14:tracePt t="9125" x="8774113" y="1250950"/>
          <p14:tracePt t="9132" x="8799513" y="1250950"/>
          <p14:tracePt t="9140" x="8824913" y="1250950"/>
          <p14:tracePt t="9148" x="8863013" y="1250950"/>
          <p14:tracePt t="9156" x="8886825" y="1250950"/>
          <p14:tracePt t="9165" x="8937625" y="1250950"/>
          <p14:tracePt t="9173" x="8986838" y="1250950"/>
          <p14:tracePt t="9180" x="9050338" y="1250950"/>
          <p14:tracePt t="9189" x="9124950" y="1250950"/>
          <p14:tracePt t="9196" x="9199563" y="1250950"/>
          <p14:tracePt t="9204" x="9263063" y="1250950"/>
          <p14:tracePt t="9213" x="9324975" y="1250950"/>
          <p14:tracePt t="9220" x="9363075" y="1250950"/>
          <p14:tracePt t="9229" x="9413875" y="1250950"/>
          <p14:tracePt t="9237" x="9475788" y="1250950"/>
          <p14:tracePt t="9245" x="9525000" y="1250950"/>
          <p14:tracePt t="9252" x="9601200" y="1250950"/>
          <p14:tracePt t="9261" x="9650413" y="1250950"/>
          <p14:tracePt t="9268" x="9688513" y="1250950"/>
          <p14:tracePt t="9276" x="9726613" y="1238250"/>
          <p14:tracePt t="9284" x="9775825" y="1238250"/>
          <p14:tracePt t="9293" x="9801225" y="1227138"/>
          <p14:tracePt t="9301" x="9839325" y="1214438"/>
          <p14:tracePt t="9310" x="9875838" y="1214438"/>
          <p14:tracePt t="9316" x="9901238" y="1201738"/>
          <p14:tracePt t="9325" x="9952038" y="1201738"/>
          <p14:tracePt t="9333" x="9975850" y="1201738"/>
          <p14:tracePt t="9341" x="10001250" y="1201738"/>
          <p14:tracePt t="9349" x="10013950" y="1201738"/>
          <p14:tracePt t="9357" x="10052050" y="1201738"/>
          <p14:tracePt t="9373" x="10064750" y="1201738"/>
          <p14:tracePt t="9381" x="10075863" y="1201738"/>
          <p14:tracePt t="9389" x="10088563" y="1201738"/>
          <p14:tracePt t="9397" x="10126663" y="1201738"/>
          <p14:tracePt t="9405" x="10177463" y="1201738"/>
          <p14:tracePt t="9413" x="10226675" y="1201738"/>
          <p14:tracePt t="9421" x="10313988" y="1201738"/>
          <p14:tracePt t="9429" x="10377488" y="1201738"/>
          <p14:tracePt t="9437" x="10464800" y="1201738"/>
          <p14:tracePt t="9445" x="10514013" y="1201738"/>
          <p14:tracePt t="9453" x="10564813" y="1201738"/>
          <p14:tracePt t="9462" x="10590213" y="1201738"/>
          <p14:tracePt t="9469" x="10602913" y="1201738"/>
          <p14:tracePt t="9478" x="10614025" y="1201738"/>
          <p14:tracePt t="9644" x="10602913" y="1201738"/>
          <p14:tracePt t="9652" x="10590213" y="1201738"/>
          <p14:tracePt t="9660" x="10564813" y="1201738"/>
          <p14:tracePt t="9668" x="10526713" y="1201738"/>
          <p14:tracePt t="9676" x="10514013" y="1214438"/>
          <p14:tracePt t="9684" x="10490200" y="1214438"/>
          <p14:tracePt t="9692" x="10477500" y="1214438"/>
          <p14:tracePt t="9700" x="10439400" y="1214438"/>
          <p14:tracePt t="9708" x="10390188" y="1214438"/>
          <p14:tracePt t="9716" x="10339388" y="1227138"/>
          <p14:tracePt t="9725" x="10288588" y="1227138"/>
          <p14:tracePt t="9732" x="10213975" y="1238250"/>
          <p14:tracePt t="9741" x="10152063" y="1263650"/>
          <p14:tracePt t="9748" x="10039350" y="1276350"/>
          <p14:tracePt t="9756" x="9975850" y="1289050"/>
          <p14:tracePt t="9764" x="9913938" y="1327150"/>
          <p14:tracePt t="9772" x="9901238" y="1339850"/>
          <p14:tracePt t="9780" x="9863138" y="1339850"/>
          <p14:tracePt t="9788" x="9839325" y="1363663"/>
          <p14:tracePt t="9796" x="9813925" y="1376363"/>
          <p14:tracePt t="9805" x="9801225" y="1401763"/>
          <p14:tracePt t="9813" x="9775825" y="1427163"/>
          <p14:tracePt t="9821" x="9763125" y="1463675"/>
          <p14:tracePt t="9831" x="9763125" y="1476375"/>
          <p14:tracePt t="9837" x="9763125" y="1501775"/>
          <p14:tracePt t="9846" x="9763125" y="1539875"/>
          <p14:tracePt t="9853" x="9763125" y="1589088"/>
          <p14:tracePt t="9862" x="9739313" y="1676400"/>
          <p14:tracePt t="9869" x="9739313" y="1714500"/>
          <p14:tracePt t="9878" x="9739313" y="1776413"/>
          <p14:tracePt t="9885" x="9739313" y="1827213"/>
          <p14:tracePt t="9895" x="9739313" y="1901825"/>
          <p14:tracePt t="9901" x="9726613" y="1939925"/>
          <p14:tracePt t="9910" x="9726613" y="1978025"/>
          <p14:tracePt t="9928" x="9726613" y="1989138"/>
          <p14:tracePt t="9934" x="9726613" y="2001838"/>
          <p14:tracePt t="9949" x="9726613" y="2014538"/>
          <p14:tracePt t="10037" x="9726613" y="2039938"/>
          <p14:tracePt t="10044" x="9726613" y="2052638"/>
          <p14:tracePt t="10164" x="9726613" y="2078038"/>
          <p14:tracePt t="10172" x="9726613" y="2101850"/>
          <p14:tracePt t="10180" x="9739313" y="2127250"/>
          <p14:tracePt t="10188" x="9739313" y="2139950"/>
          <p14:tracePt t="10196" x="9739313" y="2178050"/>
          <p14:tracePt t="10204" x="9739313" y="2214563"/>
          <p14:tracePt t="10212" x="9726613" y="2252663"/>
          <p14:tracePt t="10220" x="9726613" y="2290763"/>
          <p14:tracePt t="10228" x="9713913" y="2352675"/>
          <p14:tracePt t="10236" x="9701213" y="2390775"/>
          <p14:tracePt t="10244" x="9675813" y="2465388"/>
          <p14:tracePt t="10252" x="9675813" y="2478088"/>
          <p14:tracePt t="10260" x="9675813" y="2490788"/>
          <p14:tracePt t="10268" x="9663113" y="2516188"/>
          <p14:tracePt t="10276" x="9663113" y="2540000"/>
          <p14:tracePt t="10285" x="9663113" y="2565400"/>
          <p14:tracePt t="10294" x="9663113" y="2590800"/>
          <p14:tracePt t="10301" x="9650413" y="2603500"/>
          <p14:tracePt t="10311" x="9637713" y="2640013"/>
          <p14:tracePt t="10317" x="9626600" y="2652713"/>
          <p14:tracePt t="10333" x="9626600" y="2678113"/>
          <p14:tracePt t="10349" x="9626600" y="2703513"/>
          <p14:tracePt t="10430" x="9626600" y="2716213"/>
          <p14:tracePt t="10436" x="9637713" y="2740025"/>
          <p14:tracePt t="10487" x="9626600" y="2765425"/>
          <p14:tracePt t="10495" x="9626600" y="2790825"/>
          <p14:tracePt t="10501" x="9613900" y="2790825"/>
          <p14:tracePt t="10512" x="9588500" y="2828925"/>
          <p14:tracePt t="10517" x="9575800" y="2852738"/>
          <p14:tracePt t="10533" x="9550400" y="2865438"/>
          <p14:tracePt t="10549" x="9537700" y="2878138"/>
          <p14:tracePt t="10558" x="9525000" y="2890838"/>
          <p14:tracePt t="10565" x="9525000" y="2916238"/>
          <p14:tracePt t="10573" x="9501188" y="2965450"/>
          <p14:tracePt t="10581" x="9488488" y="2978150"/>
          <p14:tracePt t="10589" x="9450388" y="3003550"/>
          <p14:tracePt t="10597" x="9437688" y="3028950"/>
          <p14:tracePt t="10605" x="9413875" y="3054350"/>
          <p14:tracePt t="10613" x="9388475" y="3078163"/>
          <p14:tracePt t="10621" x="9388475" y="3090863"/>
          <p14:tracePt t="10631" x="9363075" y="3116263"/>
          <p14:tracePt t="10637" x="9363075" y="3128963"/>
          <p14:tracePt t="10646" x="9363075" y="3141663"/>
          <p14:tracePt t="10653" x="9363075" y="3165475"/>
          <p14:tracePt t="10661" x="9363075" y="3178175"/>
          <p14:tracePt t="10670" x="9363075" y="3190875"/>
          <p14:tracePt t="10678" x="9363075" y="3216275"/>
          <p14:tracePt t="10686" x="9375775" y="3228975"/>
          <p14:tracePt t="10694" x="9375775" y="3254375"/>
          <p14:tracePt t="10701" x="9401175" y="3278188"/>
          <p14:tracePt t="10717" x="9401175" y="3303588"/>
          <p14:tracePt t="10729" x="9413875" y="3316288"/>
          <p14:tracePt t="10733" x="9424988" y="3341688"/>
          <p14:tracePt t="10743" x="9450388" y="3378200"/>
          <p14:tracePt t="10749" x="9450388" y="3390900"/>
          <p14:tracePt t="10758" x="9488488" y="3416300"/>
          <p14:tracePt t="10765" x="9488488" y="3441700"/>
          <p14:tracePt t="10773" x="9501188" y="3441700"/>
          <p14:tracePt t="10781" x="9525000" y="3467100"/>
          <p14:tracePt t="10789" x="9537700" y="3479800"/>
          <p14:tracePt t="10822" x="9537700" y="3490913"/>
          <p14:tracePt t="10845" x="9550400" y="3490913"/>
          <p14:tracePt t="10853" x="9550400" y="3503613"/>
          <p14:tracePt t="10869" x="9550400" y="3516313"/>
          <p14:tracePt t="10934" x="9563100" y="3516313"/>
          <p14:tracePt t="10949" x="9575800" y="3516313"/>
          <p14:tracePt t="10956" x="9575800" y="3479800"/>
          <p14:tracePt t="10964" x="9601200" y="3390900"/>
          <p14:tracePt t="10972" x="9613900" y="3303588"/>
          <p14:tracePt t="10980" x="9613900" y="3203575"/>
          <p14:tracePt t="10988" x="9613900" y="3090863"/>
          <p14:tracePt t="10996" x="9626600" y="2990850"/>
          <p14:tracePt t="11004" x="9626600" y="2903538"/>
          <p14:tracePt t="11012" x="9626600" y="2852738"/>
          <p14:tracePt t="11020" x="9626600" y="2816225"/>
          <p14:tracePt t="11029" x="9626600" y="2790825"/>
          <p14:tracePt t="11036" x="9613900" y="2765425"/>
          <p14:tracePt t="11052" x="9601200" y="2752725"/>
          <p14:tracePt t="11060" x="9601200" y="2740025"/>
          <p14:tracePt t="11188" x="9588500" y="2740025"/>
          <p14:tracePt t="11204" x="9575800" y="2740025"/>
          <p14:tracePt t="11212" x="9575800" y="2752725"/>
          <p14:tracePt t="11220" x="9575800" y="2778125"/>
          <p14:tracePt t="11228" x="9575800" y="2816225"/>
          <p14:tracePt t="11245" x="9563100" y="2852738"/>
          <p14:tracePt t="11253" x="9537700" y="2878138"/>
          <p14:tracePt t="11262" x="9537700" y="2890838"/>
          <p14:tracePt t="11269" x="9525000" y="2916238"/>
          <p14:tracePt t="11277" x="9513888" y="2916238"/>
          <p14:tracePt t="11312" x="9488488" y="2916238"/>
          <p14:tracePt t="11317" x="9450388" y="2865438"/>
          <p14:tracePt t="11328" x="9424988" y="2740025"/>
          <p14:tracePt t="11333" x="9375775" y="2603500"/>
          <p14:tracePt t="11342" x="9337675" y="2490788"/>
          <p14:tracePt t="11349" x="9275763" y="2365375"/>
          <p14:tracePt t="11358" x="9237663" y="2290763"/>
          <p14:tracePt t="11365" x="9188450" y="2214563"/>
          <p14:tracePt t="11373" x="9124950" y="2139950"/>
          <p14:tracePt t="11381" x="9075738" y="2078038"/>
          <p14:tracePt t="11389" x="9063038" y="2039938"/>
          <p14:tracePt t="11397" x="9050338" y="2001838"/>
          <p14:tracePt t="11405" x="9024938" y="1978025"/>
          <p14:tracePt t="11413" x="8999538" y="1927225"/>
          <p14:tracePt t="11421" x="8963025" y="1827213"/>
          <p14:tracePt t="11430" x="8912225" y="1752600"/>
          <p14:tracePt t="11437" x="8874125" y="1701800"/>
          <p14:tracePt t="11447" x="8824913" y="1639888"/>
          <p14:tracePt t="11453" x="8799513" y="1589088"/>
          <p14:tracePt t="11461" x="8763000" y="1539875"/>
          <p14:tracePt t="11469" x="8724900" y="1476375"/>
          <p14:tracePt t="11478" x="8699500" y="1439863"/>
          <p14:tracePt t="11485" x="8699500" y="1401763"/>
          <p14:tracePt t="11494" x="8686800" y="1363663"/>
          <p14:tracePt t="11501" x="8686800" y="1263650"/>
          <p14:tracePt t="11512" x="8686800" y="1189038"/>
          <p14:tracePt t="11517" x="8686800" y="1125538"/>
          <p14:tracePt t="11529" x="8674100" y="1063625"/>
          <p14:tracePt t="11533" x="8674100" y="1014413"/>
          <p14:tracePt t="11542" x="8674100" y="989013"/>
          <p14:tracePt t="11549" x="8674100" y="976313"/>
          <p14:tracePt t="11558" x="8674100" y="950913"/>
          <p14:tracePt t="11565" x="8674100" y="938213"/>
          <p14:tracePt t="11573" x="8674100" y="925513"/>
          <p14:tracePt t="11589" x="8686800" y="912813"/>
          <p14:tracePt t="11597" x="8712200" y="912813"/>
          <p14:tracePt t="11605" x="8763000" y="901700"/>
          <p14:tracePt t="11613" x="8812213" y="901700"/>
          <p14:tracePt t="11622" x="8863013" y="889000"/>
          <p14:tracePt t="11630" x="8912225" y="889000"/>
          <p14:tracePt t="11637" x="8986838" y="889000"/>
          <p14:tracePt t="11645" x="9050338" y="889000"/>
          <p14:tracePt t="11653" x="9112250" y="889000"/>
          <p14:tracePt t="11661" x="9150350" y="889000"/>
          <p14:tracePt t="11669" x="9175750" y="889000"/>
          <p14:tracePt t="11678" x="9199563" y="889000"/>
          <p14:tracePt t="11685" x="9212263" y="889000"/>
          <p14:tracePt t="11695" x="9237663" y="912813"/>
          <p14:tracePt t="11701" x="9250363" y="912813"/>
          <p14:tracePt t="11711" x="9275763" y="938213"/>
          <p14:tracePt t="11717" x="9288463" y="938213"/>
          <p14:tracePt t="11728" x="9312275" y="963613"/>
          <p14:tracePt t="11733" x="9312275" y="989013"/>
          <p14:tracePt t="11742" x="9324975" y="1014413"/>
          <p14:tracePt t="11749" x="9337675" y="1038225"/>
          <p14:tracePt t="11758" x="9375775" y="1114425"/>
          <p14:tracePt t="11765" x="9375775" y="1189038"/>
          <p14:tracePt t="11773" x="9375775" y="1289050"/>
          <p14:tracePt t="11781" x="9424988" y="1389063"/>
          <p14:tracePt t="11789" x="9450388" y="1501775"/>
          <p14:tracePt t="11797" x="9501188" y="1589088"/>
          <p14:tracePt t="11805" x="9525000" y="1689100"/>
          <p14:tracePt t="11828" x="9626600" y="1776413"/>
          <p14:tracePt t="11830" x="9688513" y="1801813"/>
          <p14:tracePt t="11837" x="9739313" y="1814513"/>
          <p14:tracePt t="11847" x="9763125" y="1814513"/>
          <p14:tracePt t="11853" x="9775825" y="1814513"/>
          <p14:tracePt t="11862" x="9801225" y="1814513"/>
          <p14:tracePt t="11972" x="9775825" y="1827213"/>
          <p14:tracePt t="11980" x="9763125" y="1827213"/>
          <p14:tracePt t="11988" x="9739313" y="1839913"/>
          <p14:tracePt t="11996" x="9726613" y="1839913"/>
          <p14:tracePt t="12004" x="9701213" y="1839913"/>
          <p14:tracePt t="12012" x="9701213" y="1865313"/>
          <p14:tracePt t="12020" x="9675813" y="1876425"/>
          <p14:tracePt t="12028" x="9675813" y="1901825"/>
          <p14:tracePt t="12036" x="9626600" y="1927225"/>
          <p14:tracePt t="12044" x="9626600" y="1939925"/>
          <p14:tracePt t="12052" x="9588500" y="1978025"/>
          <p14:tracePt t="12060" x="9588500" y="2001838"/>
          <p14:tracePt t="12068" x="9588500" y="2014538"/>
          <p14:tracePt t="12076" x="9575800" y="2039938"/>
          <p14:tracePt t="12085" x="9550400" y="2089150"/>
          <p14:tracePt t="12093" x="9537700" y="2114550"/>
          <p14:tracePt t="12101" x="9537700" y="2152650"/>
          <p14:tracePt t="12109" x="9513888" y="2201863"/>
          <p14:tracePt t="12116" x="9501188" y="2239963"/>
          <p14:tracePt t="12126" x="9488488" y="2278063"/>
          <p14:tracePt t="12133" x="9488488" y="2303463"/>
          <p14:tracePt t="12141" x="9475788" y="2314575"/>
          <p14:tracePt t="12149" x="9475788" y="2327275"/>
          <p14:tracePt t="12159" x="9463088" y="2339975"/>
          <p14:tracePt t="12165" x="9463088" y="2352675"/>
          <p14:tracePt t="12173" x="9450388" y="2352675"/>
          <p14:tracePt t="12181" x="9450388" y="2365375"/>
          <p14:tracePt t="12197" x="9450388" y="2378075"/>
          <p14:tracePt t="12205" x="9437688" y="2378075"/>
          <p14:tracePt t="12213" x="9437688" y="2403475"/>
          <p14:tracePt t="12221" x="9424988" y="2414588"/>
          <p14:tracePt t="12229" x="9413875" y="2427288"/>
          <p14:tracePt t="12253" x="9388475" y="2452688"/>
          <p14:tracePt t="12261" x="9375775" y="2452688"/>
          <p14:tracePt t="12269" x="9363075" y="2452688"/>
          <p14:tracePt t="12278" x="9337675" y="2452688"/>
          <p14:tracePt t="12302" x="9324975" y="2439988"/>
          <p14:tracePt t="12312" x="9324975" y="2427288"/>
          <p14:tracePt t="12317" x="9301163" y="2403475"/>
          <p14:tracePt t="12328" x="9288463" y="2390775"/>
          <p14:tracePt t="12333" x="9263063" y="2378075"/>
          <p14:tracePt t="12342" x="9250363" y="2378075"/>
          <p14:tracePt t="12399" x="9250363" y="2365375"/>
          <p14:tracePt t="12452" x="9250363" y="2352675"/>
          <p14:tracePt t="12476" x="9237663" y="2339975"/>
          <p14:tracePt t="12500" x="9224963" y="2327275"/>
          <p14:tracePt t="12508" x="9212263" y="2327275"/>
          <p14:tracePt t="12524" x="9199563" y="2327275"/>
          <p14:tracePt t="12532" x="9188450" y="2314575"/>
          <p14:tracePt t="12541" x="9175750" y="2290763"/>
          <p14:tracePt t="12556" x="9163050" y="2290763"/>
          <p14:tracePt t="12580" x="9163050" y="2278063"/>
          <p14:tracePt t="12669" x="9163050" y="2265363"/>
          <p14:tracePt t="12684" x="9150350" y="2239963"/>
          <p14:tracePt t="12692" x="9137650" y="2227263"/>
          <p14:tracePt t="12700" x="9124950" y="2214563"/>
          <p14:tracePt t="12708" x="9099550" y="2190750"/>
          <p14:tracePt t="12716" x="9075738" y="2165350"/>
          <p14:tracePt t="12724" x="9063038" y="2139950"/>
          <p14:tracePt t="12732" x="9024938" y="2114550"/>
          <p14:tracePt t="12740" x="9012238" y="2101850"/>
          <p14:tracePt t="12748" x="8986838" y="2065338"/>
          <p14:tracePt t="12756" x="8975725" y="2027238"/>
          <p14:tracePt t="12764" x="8950325" y="1989138"/>
          <p14:tracePt t="12772" x="8950325" y="1965325"/>
          <p14:tracePt t="12781" x="8950325" y="1914525"/>
          <p14:tracePt t="12789" x="8950325" y="1889125"/>
          <p14:tracePt t="12797" x="8950325" y="1865313"/>
          <p14:tracePt t="12805" x="8950325" y="1839913"/>
          <p14:tracePt t="12821" x="8950325" y="1814513"/>
          <p14:tracePt t="12845" x="8937625" y="1801813"/>
          <p14:tracePt t="12862" x="8924925" y="1789113"/>
          <p14:tracePt t="12878" x="8912225" y="1789113"/>
          <p14:tracePt t="12885" x="8912225" y="1776413"/>
          <p14:tracePt t="12980" x="8899525" y="1765300"/>
          <p14:tracePt t="13004" x="8899525" y="1752600"/>
          <p14:tracePt t="13092" x="8937625" y="1752600"/>
          <p14:tracePt t="13100" x="8975725" y="1752600"/>
          <p14:tracePt t="13108" x="9050338" y="1752600"/>
          <p14:tracePt t="13116" x="9124950" y="1752600"/>
          <p14:tracePt t="13124" x="9175750" y="1752600"/>
          <p14:tracePt t="13143" x="9224963" y="1752600"/>
          <p14:tracePt t="13228" x="9250363" y="1752600"/>
          <p14:tracePt t="13260" x="9263063" y="1752600"/>
          <p14:tracePt t="13284" x="9288463" y="1752600"/>
          <p14:tracePt t="13292" x="9301163" y="1752600"/>
          <p14:tracePt t="13300" x="9337675" y="1752600"/>
          <p14:tracePt t="13308" x="9350375" y="1765300"/>
          <p14:tracePt t="13316" x="9375775" y="1765300"/>
          <p14:tracePt t="13324" x="9388475" y="1765300"/>
          <p14:tracePt t="13332" x="9401175" y="1765300"/>
          <p14:tracePt t="13341" x="9413875" y="1765300"/>
          <p14:tracePt t="13398" x="9424988" y="1765300"/>
          <p14:tracePt t="13463" x="9424988" y="1776413"/>
          <p14:tracePt t="13468" x="9424988" y="1789113"/>
          <p14:tracePt t="13476" x="9424988" y="1814513"/>
          <p14:tracePt t="13484" x="9424988" y="1852613"/>
          <p14:tracePt t="13492" x="9413875" y="1901825"/>
          <p14:tracePt t="13500" x="9388475" y="1978025"/>
          <p14:tracePt t="13509" x="9375775" y="2039938"/>
          <p14:tracePt t="13516" x="9350375" y="2089150"/>
          <p14:tracePt t="13525" x="9337675" y="2165350"/>
          <p14:tracePt t="13533" x="9301163" y="2239963"/>
          <p14:tracePt t="13542" x="9275763" y="2303463"/>
          <p14:tracePt t="13549" x="9263063" y="2378075"/>
          <p14:tracePt t="13558" x="9237663" y="2414588"/>
          <p14:tracePt t="13565" x="9212263" y="2490788"/>
          <p14:tracePt t="13574" x="9175750" y="2540000"/>
          <p14:tracePt t="13581" x="9163050" y="2578100"/>
          <p14:tracePt t="13589" x="9137650" y="2603500"/>
          <p14:tracePt t="13597" x="9124950" y="2627313"/>
          <p14:tracePt t="13605" x="9112250" y="2690813"/>
          <p14:tracePt t="13613" x="9088438" y="2728913"/>
          <p14:tracePt t="13621" x="9075738" y="2752725"/>
          <p14:tracePt t="13629" x="9063038" y="2790825"/>
          <p14:tracePt t="13637" x="9063038" y="2816225"/>
          <p14:tracePt t="13646" x="9050338" y="2840038"/>
          <p14:tracePt t="13653" x="9037638" y="2878138"/>
          <p14:tracePt t="13669" x="9024938" y="2916238"/>
          <p14:tracePt t="13679" x="9024938" y="2928938"/>
          <p14:tracePt t="13686" x="9024938" y="2941638"/>
          <p14:tracePt t="13701" x="8999538" y="2965450"/>
          <p14:tracePt t="13766" x="8999538" y="2978150"/>
          <p14:tracePt t="13774" x="8999538" y="2990850"/>
          <p14:tracePt t="13781" x="8999538" y="3003550"/>
          <p14:tracePt t="14292" x="8999538" y="2965450"/>
          <p14:tracePt t="14300" x="9012238" y="2928938"/>
          <p14:tracePt t="14308" x="9024938" y="2890838"/>
          <p14:tracePt t="14316" x="9037638" y="2852738"/>
          <p14:tracePt t="14324" x="9063038" y="2816225"/>
          <p14:tracePt t="14332" x="9063038" y="2790825"/>
          <p14:tracePt t="14341" x="9075738" y="2765425"/>
          <p14:tracePt t="14348" x="9075738" y="2752725"/>
          <p14:tracePt t="14356" x="9088438" y="2740025"/>
          <p14:tracePt t="14372" x="9099550" y="2728913"/>
          <p14:tracePt t="14397" x="9099550" y="2716213"/>
          <p14:tracePt t="14413" x="9099550" y="2703513"/>
          <p14:tracePt t="14421" x="9099550" y="2690813"/>
          <p14:tracePt t="14429" x="9112250" y="2678113"/>
          <p14:tracePt t="14437" x="9124950" y="2652713"/>
          <p14:tracePt t="14445" x="9137650" y="2627313"/>
          <p14:tracePt t="14453" x="9137650" y="2578100"/>
          <p14:tracePt t="14463" x="9150350" y="2540000"/>
          <p14:tracePt t="14469" x="9175750" y="2478088"/>
          <p14:tracePt t="14479" x="9188450" y="2427288"/>
          <p14:tracePt t="14485" x="9199563" y="2378075"/>
          <p14:tracePt t="14493" x="9199563" y="2327275"/>
          <p14:tracePt t="14501" x="9199563" y="2265363"/>
          <p14:tracePt t="14511" x="9199563" y="2239963"/>
          <p14:tracePt t="14517" x="9199563" y="2214563"/>
          <p14:tracePt t="14527" x="9199563" y="2178050"/>
          <p14:tracePt t="14544" x="9199563" y="2139950"/>
          <p14:tracePt t="14549" x="9175750" y="2114550"/>
          <p14:tracePt t="14566" x="9175750" y="2101850"/>
          <p14:tracePt t="14574" x="9163050" y="2078038"/>
          <p14:tracePt t="14581" x="9124950" y="2052638"/>
          <p14:tracePt t="14589" x="9099550" y="2014538"/>
          <p14:tracePt t="14597" x="9088438" y="1989138"/>
          <p14:tracePt t="14605" x="9050338" y="1952625"/>
          <p14:tracePt t="14613" x="9037638" y="1939925"/>
          <p14:tracePt t="14621" x="9024938" y="1914525"/>
          <p14:tracePt t="14629" x="8999538" y="1901825"/>
          <p14:tracePt t="14637" x="8986838" y="1889125"/>
          <p14:tracePt t="14661" x="8975725" y="1865313"/>
          <p14:tracePt t="14678" x="8950325" y="1865313"/>
          <p14:tracePt t="14685" x="8950325" y="1852613"/>
          <p14:tracePt t="14694" x="8924925" y="1827213"/>
          <p14:tracePt t="14711" x="8912225" y="1814513"/>
          <p14:tracePt t="14717" x="8912225" y="1801813"/>
          <p14:tracePt t="14783" x="8912225" y="1789113"/>
          <p14:tracePt t="14805" x="8912225" y="1776413"/>
          <p14:tracePt t="14812" x="8950325" y="1776413"/>
          <p14:tracePt t="14824" x="8975725" y="1776413"/>
          <p14:tracePt t="14828" x="9024938" y="1776413"/>
          <p14:tracePt t="14836" x="9124950" y="1776413"/>
          <p14:tracePt t="14844" x="9212263" y="1776413"/>
          <p14:tracePt t="14852" x="9312275" y="1776413"/>
          <p14:tracePt t="14860" x="9388475" y="1776413"/>
          <p14:tracePt t="14868" x="9437688" y="1776413"/>
          <p14:tracePt t="14876" x="9475788" y="1776413"/>
          <p14:tracePt t="15012" x="9475788" y="1801813"/>
          <p14:tracePt t="15020" x="9463088" y="1865313"/>
          <p14:tracePt t="15028" x="9437688" y="1989138"/>
          <p14:tracePt t="15036" x="9424988" y="2052638"/>
          <p14:tracePt t="15044" x="9401175" y="2190750"/>
          <p14:tracePt t="15052" x="9350375" y="2314575"/>
          <p14:tracePt t="15060" x="9275763" y="2452688"/>
          <p14:tracePt t="15068" x="9224963" y="2578100"/>
          <p14:tracePt t="15076" x="9150350" y="2678113"/>
          <p14:tracePt t="15084" x="9088438" y="2803525"/>
          <p14:tracePt t="15094" x="9037638" y="2916238"/>
          <p14:tracePt t="15101" x="8986838" y="2990850"/>
          <p14:tracePt t="15108" x="8924925" y="3078163"/>
          <p14:tracePt t="15117" x="8886825" y="3154363"/>
          <p14:tracePt t="15125" x="8863013" y="3190875"/>
          <p14:tracePt t="15133" x="8837613" y="3241675"/>
          <p14:tracePt t="15142" x="8837613" y="3254375"/>
          <p14:tracePt t="15148" x="8837613" y="3267075"/>
          <p14:tracePt t="15356" x="8837613" y="3254375"/>
          <p14:tracePt t="15364" x="8874125" y="3254375"/>
          <p14:tracePt t="15372" x="8924925" y="3228975"/>
          <p14:tracePt t="15380" x="8975725" y="3190875"/>
          <p14:tracePt t="15388" x="9037638" y="3165475"/>
          <p14:tracePt t="15396" x="9088438" y="3141663"/>
          <p14:tracePt t="15404" x="9150350" y="3090863"/>
          <p14:tracePt t="15412" x="9199563" y="3065463"/>
          <p14:tracePt t="15420" x="9237663" y="3041650"/>
          <p14:tracePt t="15428" x="9275763" y="3016250"/>
          <p14:tracePt t="15436" x="9288463" y="3003550"/>
          <p14:tracePt t="15445" x="9324975" y="2978150"/>
          <p14:tracePt t="15453" x="9375775" y="2965450"/>
          <p14:tracePt t="15461" x="9401175" y="2965450"/>
          <p14:tracePt t="15469" x="9424988" y="2952750"/>
          <p14:tracePt t="15477" x="9463088" y="2928938"/>
          <p14:tracePt t="15485" x="9501188" y="2928938"/>
          <p14:tracePt t="15493" x="9525000" y="2903538"/>
          <p14:tracePt t="15501" x="9550400" y="2890838"/>
          <p14:tracePt t="15509" x="9575800" y="2865438"/>
          <p14:tracePt t="15517" x="9588500" y="2865438"/>
          <p14:tracePt t="15526" x="9601200" y="2852738"/>
          <p14:tracePt t="15533" x="9601200" y="2840038"/>
          <p14:tracePt t="15542" x="9613900" y="2828925"/>
          <p14:tracePt t="15549" x="9637713" y="2803525"/>
          <p14:tracePt t="15558" x="9637713" y="2790825"/>
          <p14:tracePt t="15565" x="9637713" y="2765425"/>
          <p14:tracePt t="15573" x="9663113" y="2740025"/>
          <p14:tracePt t="15589" x="9688513" y="2716213"/>
          <p14:tracePt t="15597" x="9688513" y="2703513"/>
          <p14:tracePt t="15605" x="9688513" y="2690813"/>
          <p14:tracePt t="15613" x="9688513" y="2678113"/>
          <p14:tracePt t="15621" x="9688513" y="2652713"/>
          <p14:tracePt t="15637" x="9688513" y="2627313"/>
          <p14:tracePt t="15645" x="9688513" y="2603500"/>
          <p14:tracePt t="15653" x="9688513" y="2565400"/>
          <p14:tracePt t="15661" x="9688513" y="2540000"/>
          <p14:tracePt t="15669" x="9713913" y="2527300"/>
          <p14:tracePt t="15677" x="9713913" y="2516188"/>
          <p14:tracePt t="15685" x="9713913" y="2503488"/>
          <p14:tracePt t="15733" x="9713913" y="2490788"/>
          <p14:tracePt t="15743" x="9675813" y="2490788"/>
          <p14:tracePt t="15749" x="9637713" y="2540000"/>
          <p14:tracePt t="15758" x="9588500" y="2616200"/>
          <p14:tracePt t="15765" x="9563100" y="2716213"/>
          <p14:tracePt t="15773" x="9563100" y="2803525"/>
          <p14:tracePt t="15781" x="9563100" y="2852738"/>
          <p14:tracePt t="15789" x="9563100" y="2928938"/>
          <p14:tracePt t="15797" x="9563100" y="2952750"/>
          <p14:tracePt t="15805" x="9575800" y="2990850"/>
          <p14:tracePt t="15813" x="9601200" y="3016250"/>
          <p14:tracePt t="15821" x="9626600" y="3054350"/>
          <p14:tracePt t="15829" x="9650413" y="3054350"/>
          <p14:tracePt t="15837" x="9688513" y="3065463"/>
          <p14:tracePt t="15845" x="9726613" y="3065463"/>
          <p14:tracePt t="15853" x="9801225" y="3078163"/>
          <p14:tracePt t="15861" x="9852025" y="3078163"/>
          <p14:tracePt t="15869" x="9913938" y="3078163"/>
          <p14:tracePt t="15877" x="9975850" y="3078163"/>
          <p14:tracePt t="15885" x="10013950" y="3054350"/>
          <p14:tracePt t="15893" x="10039350" y="3041650"/>
          <p14:tracePt t="15901" x="10064750" y="3016250"/>
          <p14:tracePt t="15909" x="10088563" y="2990850"/>
          <p14:tracePt t="15917" x="10101263" y="2965450"/>
          <p14:tracePt t="15925" x="10113963" y="2952750"/>
          <p14:tracePt t="15934" x="10126663" y="2903538"/>
          <p14:tracePt t="15945" x="10139363" y="2865438"/>
          <p14:tracePt t="15949" x="10139363" y="2852738"/>
          <p14:tracePt t="15959" x="10139363" y="2816225"/>
          <p14:tracePt t="15965" x="10139363" y="2790825"/>
          <p14:tracePt t="15973" x="10139363" y="2765425"/>
          <p14:tracePt t="15981" x="10139363" y="2716213"/>
          <p14:tracePt t="15989" x="10113963" y="2665413"/>
          <p14:tracePt t="15997" x="10088563" y="2640013"/>
          <p14:tracePt t="16005" x="10052050" y="2603500"/>
          <p14:tracePt t="16013" x="10039350" y="2578100"/>
          <p14:tracePt t="16021" x="10001250" y="2552700"/>
          <p14:tracePt t="16029" x="9988550" y="2527300"/>
          <p14:tracePt t="16037" x="9963150" y="2516188"/>
          <p14:tracePt t="16045" x="9952038" y="2503488"/>
          <p14:tracePt t="16053" x="9913938" y="2490788"/>
          <p14:tracePt t="16061" x="9901238" y="2478088"/>
          <p14:tracePt t="16069" x="9875838" y="2465388"/>
          <p14:tracePt t="16078" x="9852025" y="2439988"/>
          <p14:tracePt t="16085" x="9839325" y="2439988"/>
          <p14:tracePt t="16094" x="9801225" y="2403475"/>
          <p14:tracePt t="16101" x="9775825" y="2365375"/>
          <p14:tracePt t="16108" x="9726613" y="2314575"/>
          <p14:tracePt t="16117" x="9701213" y="2265363"/>
          <p14:tracePt t="16125" x="9675813" y="2201863"/>
          <p14:tracePt t="16133" x="9650413" y="2165350"/>
          <p14:tracePt t="16142" x="9637713" y="2127250"/>
          <p14:tracePt t="16149" x="9626600" y="2101850"/>
          <p14:tracePt t="16159" x="9613900" y="2089150"/>
          <p14:tracePt t="16165" x="9613900" y="2078038"/>
          <p14:tracePt t="16181" x="9613900" y="2065338"/>
          <p14:tracePt t="16197" x="9613900" y="2039938"/>
          <p14:tracePt t="16213" x="9626600" y="2014538"/>
          <p14:tracePt t="16221" x="9637713" y="2001838"/>
          <p14:tracePt t="16229" x="9650413" y="1978025"/>
          <p14:tracePt t="16237" x="9688513" y="1939925"/>
          <p14:tracePt t="16245" x="9726613" y="1927225"/>
          <p14:tracePt t="16253" x="9763125" y="1889125"/>
          <p14:tracePt t="16261" x="9813925" y="1876425"/>
          <p14:tracePt t="16269" x="9863138" y="1852613"/>
          <p14:tracePt t="16277" x="9913938" y="1827213"/>
          <p14:tracePt t="16285" x="9939338" y="1827213"/>
          <p14:tracePt t="16294" x="9963150" y="1827213"/>
          <p14:tracePt t="16301" x="9975850" y="1827213"/>
          <p14:tracePt t="16310" x="9988550" y="1827213"/>
          <p14:tracePt t="16317" x="10001250" y="1827213"/>
          <p14:tracePt t="16333" x="10039350" y="1839913"/>
          <p14:tracePt t="16343" x="10064750" y="1865313"/>
          <p14:tracePt t="16349" x="10064750" y="1901825"/>
          <p14:tracePt t="16358" x="10088563" y="1939925"/>
          <p14:tracePt t="16365" x="10101263" y="2014538"/>
          <p14:tracePt t="16374" x="10101263" y="2089150"/>
          <p14:tracePt t="16381" x="10113963" y="2178050"/>
          <p14:tracePt t="16389" x="10113963" y="2227263"/>
          <p14:tracePt t="16397" x="10126663" y="2303463"/>
          <p14:tracePt t="16405" x="10126663" y="2390775"/>
          <p14:tracePt t="16413" x="10126663" y="2439988"/>
          <p14:tracePt t="16421" x="10126663" y="2452688"/>
          <p14:tracePt t="16429" x="10126663" y="2478088"/>
          <p14:tracePt t="16437" x="10126663" y="2490788"/>
          <p14:tracePt t="16445" x="10139363" y="2503488"/>
          <p14:tracePt t="17252" x="10101263" y="2503488"/>
          <p14:tracePt t="17260" x="10039350" y="2503488"/>
          <p14:tracePt t="17268" x="10001250" y="2503488"/>
          <p14:tracePt t="17276" x="9963150" y="2490788"/>
          <p14:tracePt t="17284" x="9901238" y="2465388"/>
          <p14:tracePt t="17292" x="9813925" y="2439988"/>
          <p14:tracePt t="17300" x="9726613" y="2414588"/>
          <p14:tracePt t="17308" x="9601200" y="2378075"/>
          <p14:tracePt t="17316" x="9513888" y="2352675"/>
          <p14:tracePt t="17324" x="9437688" y="2314575"/>
          <p14:tracePt t="17332" x="9401175" y="2290763"/>
          <p14:tracePt t="17342" x="9375775" y="2252663"/>
          <p14:tracePt t="17349" x="9337675" y="2214563"/>
          <p14:tracePt t="17365" x="9337675" y="2190750"/>
          <p14:tracePt t="17374" x="9324975" y="2178050"/>
          <p14:tracePt t="17381" x="9301163" y="2165350"/>
          <p14:tracePt t="17532" x="9312275" y="2165350"/>
          <p14:tracePt t="17540" x="9337675" y="2165350"/>
          <p14:tracePt t="17548" x="9375775" y="2165350"/>
          <p14:tracePt t="17556" x="9450388" y="2214563"/>
          <p14:tracePt t="17564" x="9588500" y="2252663"/>
          <p14:tracePt t="17572" x="9726613" y="2327275"/>
          <p14:tracePt t="17580" x="9901238" y="2403475"/>
          <p14:tracePt t="17588" x="10039350" y="2452688"/>
          <p14:tracePt t="17596" x="10164763" y="2490788"/>
          <p14:tracePt t="17604" x="10226675" y="2503488"/>
          <p14:tracePt t="17612" x="10264775" y="2516188"/>
          <p14:tracePt t="17620" x="10288588" y="2527300"/>
          <p14:tracePt t="18292" x="10288588" y="2540000"/>
          <p14:tracePt t="18300" x="10264775" y="2540000"/>
          <p14:tracePt t="18308" x="10239375" y="2552700"/>
          <p14:tracePt t="18316" x="10226675" y="2565400"/>
          <p14:tracePt t="18324" x="10201275" y="2565400"/>
          <p14:tracePt t="18332" x="10188575" y="2565400"/>
          <p14:tracePt t="18340" x="10139363" y="2578100"/>
          <p14:tracePt t="18348" x="10101263" y="2603500"/>
          <p14:tracePt t="18356" x="10075863" y="2603500"/>
          <p14:tracePt t="18364" x="10039350" y="2603500"/>
          <p14:tracePt t="18372" x="10001250" y="2603500"/>
          <p14:tracePt t="18380" x="9988550" y="2603500"/>
          <p14:tracePt t="18388" x="9952038" y="2616200"/>
          <p14:tracePt t="18396" x="9913938" y="2616200"/>
          <p14:tracePt t="18404" x="9888538" y="2640013"/>
          <p14:tracePt t="18412" x="9839325" y="2652713"/>
          <p14:tracePt t="18420" x="9801225" y="2652713"/>
          <p14:tracePt t="18428" x="9750425" y="2652713"/>
          <p14:tracePt t="18436" x="9701213" y="2665413"/>
          <p14:tracePt t="18444" x="9663113" y="2690813"/>
          <p14:tracePt t="18452" x="9650413" y="2690813"/>
          <p14:tracePt t="18460" x="9626600" y="2703513"/>
          <p14:tracePt t="18468" x="9601200" y="2716213"/>
          <p14:tracePt t="18476" x="9563100" y="2728913"/>
          <p14:tracePt t="18484" x="9537700" y="2752725"/>
          <p14:tracePt t="18492" x="9513888" y="2765425"/>
          <p14:tracePt t="18500" x="9450388" y="2790825"/>
          <p14:tracePt t="18509" x="9363075" y="2816225"/>
          <p14:tracePt t="18517" x="9263063" y="2840038"/>
          <p14:tracePt t="18526" x="9175750" y="2865438"/>
          <p14:tracePt t="18533" x="9088438" y="2903538"/>
          <p14:tracePt t="18543" x="8999538" y="2941638"/>
          <p14:tracePt t="18549" x="8874125" y="2978150"/>
          <p14:tracePt t="18558" x="8799513" y="3016250"/>
          <p14:tracePt t="18565" x="8661400" y="3054350"/>
          <p14:tracePt t="18576" x="8537575" y="3103563"/>
          <p14:tracePt t="18581" x="8348663" y="3154363"/>
          <p14:tracePt t="18590" x="8074025" y="3216275"/>
          <p14:tracePt t="18597" x="7835900" y="3303588"/>
          <p14:tracePt t="18606" x="7485063" y="3416300"/>
          <p14:tracePt t="18613" x="7146925" y="3516313"/>
          <p14:tracePt t="18621" x="6746875" y="3616325"/>
          <p14:tracePt t="18629" x="6359525" y="3792538"/>
          <p14:tracePt t="18637" x="6034088" y="3929063"/>
          <p14:tracePt t="18646" x="5732463" y="4117975"/>
          <p14:tracePt t="18653" x="5507038" y="4230688"/>
          <p14:tracePt t="18662" x="5270500" y="4379913"/>
          <p14:tracePt t="18669" x="5057775" y="4543425"/>
          <p14:tracePt t="18679" x="4919663" y="4630738"/>
          <p14:tracePt t="18686" x="4768850" y="4768850"/>
          <p14:tracePt t="18695" x="4619625" y="4905375"/>
          <p14:tracePt t="18701" x="4430713" y="5081588"/>
          <p14:tracePt t="18709" x="4256088" y="5194300"/>
          <p14:tracePt t="18717" x="4092575" y="5294313"/>
          <p14:tracePt t="18726" x="3917950" y="5407025"/>
          <p14:tracePt t="18733" x="3779838" y="5481638"/>
          <p14:tracePt t="18743" x="3667125" y="5568950"/>
          <p14:tracePt t="18749" x="3592513" y="5630863"/>
          <p14:tracePt t="18760" x="3530600" y="5681663"/>
          <p14:tracePt t="18765" x="3454400" y="5743575"/>
          <p14:tracePt t="18776" x="3392488" y="5794375"/>
          <p14:tracePt t="18782" x="3367088" y="5807075"/>
          <p14:tracePt t="18790" x="3317875" y="5843588"/>
          <p14:tracePt t="18797" x="3241675" y="5868988"/>
          <p14:tracePt t="18806" x="3167063" y="5919788"/>
          <p14:tracePt t="18813" x="3092450" y="5956300"/>
          <p14:tracePt t="18821" x="3016250" y="6019800"/>
          <p14:tracePt t="18829" x="2941638" y="6056313"/>
          <p14:tracePt t="18837" x="2890838" y="6107113"/>
          <p14:tracePt t="18845" x="2841625" y="6145213"/>
          <p14:tracePt t="18853" x="2790825" y="6207125"/>
          <p14:tracePt t="18861" x="2754313" y="6232525"/>
          <p14:tracePt t="18869" x="2703513" y="6269038"/>
          <p14:tracePt t="18878" x="2690813" y="6294438"/>
          <p14:tracePt t="18885" x="2641600" y="6319838"/>
          <p14:tracePt t="18894" x="2616200" y="6345238"/>
          <p14:tracePt t="18901" x="2603500" y="6370638"/>
          <p14:tracePt t="18910" x="2590800" y="6407150"/>
          <p14:tracePt t="18917" x="2541588" y="6470650"/>
          <p14:tracePt t="18926" x="2490788" y="6570663"/>
          <p14:tracePt t="18934" x="2441575" y="6670675"/>
          <p14:tracePt t="18943" x="2416175" y="6719888"/>
          <p14:tracePt t="18949" x="2403475" y="6770688"/>
          <p14:tracePt t="18960" x="2378075" y="6819900"/>
          <p14:tracePt t="18965" x="2378075" y="6832600"/>
          <p14:tracePt t="20476" x="0" y="0"/>
        </p14:tracePtLst>
      </p14:laserTraceLst>
    </p:ext>
    <p:ext uri="{E180D4A7-C9FB-4DFB-919C-405C955672EB}">
      <p14:showEvtLst xmlns:p14="http://schemas.microsoft.com/office/powerpoint/2010/main">
        <p14:playEvt time="1449" objId="2"/>
        <p14:stopEvt time="24372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F03F-EFE3-4956-B350-895A1DD30F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203294" y="515950"/>
            <a:ext cx="2767380" cy="6149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6C4E2-2CEA-480C-8AA5-A30C4473DEE5}"/>
              </a:ext>
            </a:extLst>
          </p:cNvPr>
          <p:cNvSpPr txBox="1">
            <a:spLocks/>
          </p:cNvSpPr>
          <p:nvPr/>
        </p:nvSpPr>
        <p:spPr>
          <a:xfrm>
            <a:off x="576036" y="2017486"/>
            <a:ext cx="7532914" cy="2061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Halaman 1 – view 1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Jika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jawaban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benar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maka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muncul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floating button yang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akan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memandu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user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ke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berikutnya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BBD9E-5CAC-4899-B72C-C8F98F7A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092" y="4275182"/>
            <a:ext cx="5312228" cy="23905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ECB5EC6-4AC6-4091-A3AD-73ABDA242641}"/>
              </a:ext>
            </a:extLst>
          </p:cNvPr>
          <p:cNvSpPr/>
          <p:nvPr/>
        </p:nvSpPr>
        <p:spPr>
          <a:xfrm>
            <a:off x="9294132" y="4493986"/>
            <a:ext cx="566057" cy="566057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.7">
            <a:hlinkClick r:id="" action="ppaction://media"/>
            <a:extLst>
              <a:ext uri="{FF2B5EF4-FFF2-40B4-BE49-F238E27FC236}">
                <a16:creationId xmlns:a16="http://schemas.microsoft.com/office/drawing/2014/main" id="{FEC9700C-CA1A-41AC-B002-48636537D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95648" y="60887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7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1"/>
    </mc:Choice>
    <mc:Fallback>
      <p:transition spd="slow" advTm="15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74" x="3424238" y="6132513"/>
          <p14:tracePt t="4297" x="3479800" y="6657975"/>
          <p14:tracePt t="4305" x="3454400" y="6532563"/>
          <p14:tracePt t="4321" x="3392488" y="6345238"/>
          <p14:tracePt t="4329" x="3379788" y="6319838"/>
          <p14:tracePt t="4337" x="3341688" y="6257925"/>
          <p14:tracePt t="4345" x="3341688" y="6232525"/>
          <p14:tracePt t="4353" x="3328988" y="6194425"/>
          <p14:tracePt t="4361" x="3292475" y="6145213"/>
          <p14:tracePt t="4369" x="3279775" y="6107113"/>
          <p14:tracePt t="4377" x="3254375" y="6069013"/>
          <p14:tracePt t="4385" x="3228975" y="6007100"/>
          <p14:tracePt t="4393" x="3216275" y="5956300"/>
          <p14:tracePt t="4401" x="3192463" y="5894388"/>
          <p14:tracePt t="4409" x="3192463" y="5868988"/>
          <p14:tracePt t="4417" x="3192463" y="5832475"/>
          <p14:tracePt t="4425" x="3192463" y="5807075"/>
          <p14:tracePt t="4433" x="3179763" y="5781675"/>
          <p14:tracePt t="4441" x="3179763" y="5743575"/>
          <p14:tracePt t="4449" x="3179763" y="5707063"/>
          <p14:tracePt t="4457" x="3179763" y="5668963"/>
          <p14:tracePt t="4465" x="3179763" y="5619750"/>
          <p14:tracePt t="4473" x="3179763" y="5568950"/>
          <p14:tracePt t="4481" x="3179763" y="5507038"/>
          <p14:tracePt t="4489" x="3179763" y="5481638"/>
          <p14:tracePt t="4497" x="3179763" y="5443538"/>
          <p14:tracePt t="4505" x="3179763" y="5418138"/>
          <p14:tracePt t="4513" x="3179763" y="5394325"/>
          <p14:tracePt t="4521" x="3179763" y="5381625"/>
          <p14:tracePt t="4529" x="3179763" y="5356225"/>
          <p14:tracePt t="4537" x="3192463" y="5305425"/>
          <p14:tracePt t="4545" x="3205163" y="5294313"/>
          <p14:tracePt t="4553" x="3205163" y="5256213"/>
          <p14:tracePt t="4561" x="3216275" y="5243513"/>
          <p14:tracePt t="4569" x="3216275" y="5194300"/>
          <p14:tracePt t="4577" x="3216275" y="5156200"/>
          <p14:tracePt t="4585" x="3216275" y="5105400"/>
          <p14:tracePt t="4593" x="3216275" y="5068888"/>
          <p14:tracePt t="4601" x="3216275" y="5030788"/>
          <p14:tracePt t="4609" x="3192463" y="4981575"/>
          <p14:tracePt t="4617" x="3167063" y="4956175"/>
          <p14:tracePt t="4625" x="3116263" y="4892675"/>
          <p14:tracePt t="4633" x="3092450" y="4868863"/>
          <p14:tracePt t="4641" x="3067050" y="4856163"/>
          <p14:tracePt t="4649" x="3016250" y="4830763"/>
          <p14:tracePt t="4657" x="2979738" y="4805363"/>
          <p14:tracePt t="4665" x="2954338" y="4805363"/>
          <p14:tracePt t="4673" x="2941638" y="4805363"/>
          <p14:tracePt t="4681" x="2928938" y="4805363"/>
          <p14:tracePt t="4689" x="2903538" y="4805363"/>
          <p14:tracePt t="4697" x="2867025" y="4805363"/>
          <p14:tracePt t="4705" x="2841625" y="4830763"/>
          <p14:tracePt t="4713" x="2828925" y="4856163"/>
          <p14:tracePt t="4722" x="2803525" y="4918075"/>
          <p14:tracePt t="4729" x="2778125" y="4956175"/>
          <p14:tracePt t="4737" x="2741613" y="5030788"/>
          <p14:tracePt t="4745" x="2728913" y="5068888"/>
          <p14:tracePt t="4753" x="2728913" y="5105400"/>
          <p14:tracePt t="4761" x="2716213" y="5143500"/>
          <p14:tracePt t="4770" x="2690813" y="5205413"/>
          <p14:tracePt t="4778" x="2690813" y="5256213"/>
          <p14:tracePt t="4786" x="2703513" y="5294313"/>
          <p14:tracePt t="4794" x="2728913" y="5343525"/>
          <p14:tracePt t="4802" x="2790825" y="5407025"/>
          <p14:tracePt t="4810" x="2854325" y="5430838"/>
          <p14:tracePt t="4818" x="2928938" y="5456238"/>
          <p14:tracePt t="4826" x="2992438" y="5468938"/>
          <p14:tracePt t="4834" x="3092450" y="5468938"/>
          <p14:tracePt t="4842" x="3192463" y="5468938"/>
          <p14:tracePt t="4850" x="3279775" y="5468938"/>
          <p14:tracePt t="4858" x="3354388" y="5443538"/>
          <p14:tracePt t="4866" x="3392488" y="5418138"/>
          <p14:tracePt t="4874" x="3417888" y="5381625"/>
          <p14:tracePt t="4882" x="3429000" y="5318125"/>
          <p14:tracePt t="4890" x="3429000" y="5268913"/>
          <p14:tracePt t="4898" x="3429000" y="5218113"/>
          <p14:tracePt t="4906" x="3405188" y="5143500"/>
          <p14:tracePt t="4914" x="3379788" y="5105400"/>
          <p14:tracePt t="4924" x="3341688" y="5056188"/>
          <p14:tracePt t="4930" x="3305175" y="5043488"/>
          <p14:tracePt t="4955" x="3292475" y="5043488"/>
          <p14:tracePt t="4962" x="3279775" y="5043488"/>
          <p14:tracePt t="4970" x="3279775" y="5118100"/>
          <p14:tracePt t="4978" x="3279775" y="5230813"/>
          <p14:tracePt t="4986" x="3305175" y="5356225"/>
          <p14:tracePt t="4994" x="3341688" y="5494338"/>
          <p14:tracePt t="5002" x="3417888" y="5630863"/>
          <p14:tracePt t="5010" x="3567113" y="5781675"/>
          <p14:tracePt t="5018" x="3692525" y="5881688"/>
          <p14:tracePt t="5026" x="3930650" y="5994400"/>
          <p14:tracePt t="5034" x="4243388" y="6145213"/>
          <p14:tracePt t="5043" x="4630738" y="6181725"/>
          <p14:tracePt t="5050" x="5119688" y="6207125"/>
          <p14:tracePt t="5059" x="5595938" y="6207125"/>
          <p14:tracePt t="5066" x="6034088" y="6207125"/>
          <p14:tracePt t="5074" x="6472238" y="6107113"/>
          <p14:tracePt t="5082" x="6921500" y="5894388"/>
          <p14:tracePt t="5091" x="7348538" y="5694363"/>
          <p14:tracePt t="5098" x="7710488" y="5556250"/>
          <p14:tracePt t="5107" x="8010525" y="5368925"/>
          <p14:tracePt t="5114" x="8199438" y="5205413"/>
          <p14:tracePt t="5124" x="8335963" y="4992688"/>
          <p14:tracePt t="5130" x="8412163" y="4805363"/>
          <p14:tracePt t="5139" x="8474075" y="4567238"/>
          <p14:tracePt t="5146" x="8512175" y="4405313"/>
          <p14:tracePt t="5155" x="8524875" y="4217988"/>
          <p14:tracePt t="5162" x="8548688" y="4067175"/>
          <p14:tracePt t="5170" x="8561388" y="3929063"/>
          <p14:tracePt t="5178" x="8561388" y="3803650"/>
          <p14:tracePt t="5186" x="8561388" y="3679825"/>
          <p14:tracePt t="5194" x="8561388" y="3579813"/>
          <p14:tracePt t="5202" x="8561388" y="3467100"/>
          <p14:tracePt t="5210" x="8586788" y="3390900"/>
          <p14:tracePt t="5218" x="8612188" y="3328988"/>
          <p14:tracePt t="5226" x="8624888" y="3290888"/>
          <p14:tracePt t="5242" x="8661400" y="3241675"/>
          <p14:tracePt t="5250" x="8661400" y="3216275"/>
          <p14:tracePt t="5266" x="8661400" y="3203575"/>
          <p14:tracePt t="5274" x="8661400" y="3178175"/>
          <p14:tracePt t="5282" x="8661400" y="3165475"/>
          <p14:tracePt t="5307" x="8674100" y="3154363"/>
          <p14:tracePt t="5330" x="8699500" y="3154363"/>
          <p14:tracePt t="5346" x="8737600" y="3128963"/>
          <p14:tracePt t="5355" x="8763000" y="3103563"/>
          <p14:tracePt t="5362" x="8786813" y="3078163"/>
          <p14:tracePt t="5370" x="8799513" y="3065463"/>
          <p14:tracePt t="5378" x="8812213" y="3028950"/>
          <p14:tracePt t="5386" x="8812213" y="2990850"/>
          <p14:tracePt t="5394" x="8812213" y="2952750"/>
          <p14:tracePt t="5402" x="8837613" y="2916238"/>
          <p14:tracePt t="5410" x="8837613" y="2865438"/>
          <p14:tracePt t="5418" x="8837613" y="2828925"/>
          <p14:tracePt t="5426" x="8837613" y="2765425"/>
          <p14:tracePt t="5434" x="8837613" y="2728913"/>
          <p14:tracePt t="5442" x="8812213" y="2665413"/>
          <p14:tracePt t="5450" x="8750300" y="2616200"/>
          <p14:tracePt t="5458" x="8712200" y="2565400"/>
          <p14:tracePt t="5466" x="8686800" y="2540000"/>
          <p14:tracePt t="5474" x="8650288" y="2516188"/>
          <p14:tracePt t="5482" x="8624888" y="2503488"/>
          <p14:tracePt t="5490" x="8561388" y="2452688"/>
          <p14:tracePt t="5498" x="8524875" y="2439988"/>
          <p14:tracePt t="5506" x="8486775" y="2414588"/>
          <p14:tracePt t="5514" x="8461375" y="2414588"/>
          <p14:tracePt t="5524" x="8435975" y="2403475"/>
          <p14:tracePt t="5530" x="8386763" y="2403475"/>
          <p14:tracePt t="5540" x="8335963" y="2403475"/>
          <p14:tracePt t="5546" x="8286750" y="2403475"/>
          <p14:tracePt t="5554" x="8212138" y="2414588"/>
          <p14:tracePt t="5562" x="8161338" y="2439988"/>
          <p14:tracePt t="5570" x="8086725" y="2478088"/>
          <p14:tracePt t="5578" x="8035925" y="2490788"/>
          <p14:tracePt t="5586" x="7986713" y="2516188"/>
          <p14:tracePt t="5594" x="7961313" y="2540000"/>
          <p14:tracePt t="5602" x="7935913" y="2590800"/>
          <p14:tracePt t="5610" x="7923213" y="2616200"/>
          <p14:tracePt t="5618" x="7886700" y="2665413"/>
          <p14:tracePt t="5626" x="7861300" y="2752725"/>
          <p14:tracePt t="5634" x="7861300" y="2803525"/>
          <p14:tracePt t="5642" x="7861300" y="2878138"/>
          <p14:tracePt t="5650" x="7861300" y="2952750"/>
          <p14:tracePt t="5658" x="7861300" y="3028950"/>
          <p14:tracePt t="5666" x="7886700" y="3103563"/>
          <p14:tracePt t="5674" x="7910513" y="3141663"/>
          <p14:tracePt t="5682" x="7986713" y="3203575"/>
          <p14:tracePt t="5690" x="8074025" y="3241675"/>
          <p14:tracePt t="5698" x="8161338" y="3267075"/>
          <p14:tracePt t="5706" x="8261350" y="3267075"/>
          <p14:tracePt t="5714" x="8374063" y="3267075"/>
          <p14:tracePt t="5723" x="8474075" y="3267075"/>
          <p14:tracePt t="5730" x="8574088" y="3254375"/>
          <p14:tracePt t="5741" x="8650288" y="3216275"/>
          <p14:tracePt t="5746" x="8724900" y="3178175"/>
          <p14:tracePt t="5754" x="8774113" y="3154363"/>
          <p14:tracePt t="5762" x="8812213" y="3103563"/>
          <p14:tracePt t="5770" x="8837613" y="3054350"/>
          <p14:tracePt t="5778" x="8850313" y="2978150"/>
          <p14:tracePt t="5786" x="8863013" y="2928938"/>
          <p14:tracePt t="5794" x="8863013" y="2852738"/>
          <p14:tracePt t="5802" x="8863013" y="2752725"/>
          <p14:tracePt t="5810" x="8837613" y="2690813"/>
          <p14:tracePt t="5818" x="8774113" y="2616200"/>
          <p14:tracePt t="5826" x="8750300" y="2590800"/>
          <p14:tracePt t="5834" x="8699500" y="2552700"/>
          <p14:tracePt t="5842" x="8661400" y="2552700"/>
          <p14:tracePt t="5850" x="8637588" y="2527300"/>
          <p14:tracePt t="5858" x="8599488" y="2516188"/>
          <p14:tracePt t="5866" x="8548688" y="2516188"/>
          <p14:tracePt t="5875" x="8499475" y="2516188"/>
          <p14:tracePt t="5882" x="8399463" y="2516188"/>
          <p14:tracePt t="5891" x="8324850" y="2516188"/>
          <p14:tracePt t="5898" x="8235950" y="2527300"/>
          <p14:tracePt t="5907" x="8186738" y="2552700"/>
          <p14:tracePt t="5914" x="8123238" y="2590800"/>
          <p14:tracePt t="5923" x="8099425" y="2603500"/>
          <p14:tracePt t="5930" x="8074025" y="2627313"/>
          <p14:tracePt t="5946" x="8074025" y="2652713"/>
          <p14:tracePt t="5955" x="8074025" y="2678113"/>
          <p14:tracePt t="5970" x="8086725" y="2716213"/>
          <p14:tracePt t="5978" x="8123238" y="2728913"/>
          <p14:tracePt t="5986" x="8199438" y="2740025"/>
          <p14:tracePt t="5994" x="8261350" y="2740025"/>
          <p14:tracePt t="6002" x="8312150" y="2740025"/>
          <p14:tracePt t="6010" x="8361363" y="2740025"/>
          <p14:tracePt t="6018" x="8386763" y="2740025"/>
          <p14:tracePt t="6026" x="8424863" y="2740025"/>
          <p14:tracePt t="6034" x="8461375" y="2740025"/>
          <p14:tracePt t="6042" x="8461375" y="2728913"/>
          <p14:tracePt t="6050" x="8474075" y="2728913"/>
          <p14:tracePt t="6058" x="8474075" y="2716213"/>
          <p14:tracePt t="6066" x="8486775" y="2716213"/>
          <p14:tracePt t="6337" x="8499475" y="2716213"/>
          <p14:tracePt t="6345" x="8599488" y="2716213"/>
          <p14:tracePt t="6353" x="8724900" y="2752725"/>
          <p14:tracePt t="6361" x="8799513" y="2790825"/>
          <p14:tracePt t="6369" x="8874125" y="2816225"/>
          <p14:tracePt t="6377" x="8963025" y="2865438"/>
          <p14:tracePt t="6385" x="9050338" y="2916238"/>
          <p14:tracePt t="6393" x="9150350" y="2965450"/>
          <p14:tracePt t="6401" x="9250363" y="3028950"/>
          <p14:tracePt t="6409" x="9375775" y="3078163"/>
          <p14:tracePt t="6417" x="9501188" y="3128963"/>
          <p14:tracePt t="6425" x="9601200" y="3190875"/>
          <p14:tracePt t="6433" x="9739313" y="3203575"/>
          <p14:tracePt t="6442" x="9852025" y="3216275"/>
          <p14:tracePt t="6449" x="9975850" y="3216275"/>
          <p14:tracePt t="6458" x="10088563" y="3216275"/>
          <p14:tracePt t="6465" x="10177463" y="3216275"/>
          <p14:tracePt t="6473" x="10239375" y="3216275"/>
          <p14:tracePt t="6481" x="10288588" y="3216275"/>
          <p14:tracePt t="6489" x="10352088" y="3203575"/>
          <p14:tracePt t="6497" x="10390188" y="3190875"/>
          <p14:tracePt t="6506" x="10426700" y="3178175"/>
          <p14:tracePt t="6513" x="10452100" y="3178175"/>
          <p14:tracePt t="6522" x="10477500" y="3165475"/>
          <p14:tracePt t="6529" x="10502900" y="3141663"/>
          <p14:tracePt t="6538" x="10526713" y="3141663"/>
          <p14:tracePt t="6554" x="10552113" y="3128963"/>
          <p14:tracePt t="6562" x="10577513" y="3116263"/>
          <p14:tracePt t="6571" x="10614025" y="3090863"/>
          <p14:tracePt t="6579" x="10639425" y="3065463"/>
          <p14:tracePt t="6586" x="10652125" y="3054350"/>
          <p14:tracePt t="6594" x="10677525" y="3041650"/>
          <p14:tracePt t="6610" x="10690225" y="3041650"/>
          <p14:tracePt t="6659" x="10702925" y="3041650"/>
          <p14:tracePt t="6692" x="10715625" y="3041650"/>
          <p14:tracePt t="6698" x="10726738" y="3016250"/>
          <p14:tracePt t="6756" x="10690225" y="3003550"/>
          <p14:tracePt t="6763" x="10614025" y="2990850"/>
          <p14:tracePt t="6771" x="10539413" y="2990850"/>
          <p14:tracePt t="6778" x="10452100" y="2990850"/>
          <p14:tracePt t="6786" x="10352088" y="2990850"/>
          <p14:tracePt t="6794" x="10277475" y="2990850"/>
          <p14:tracePt t="6802" x="10177463" y="3003550"/>
          <p14:tracePt t="6810" x="10113963" y="3041650"/>
          <p14:tracePt t="6818" x="10064750" y="3090863"/>
          <p14:tracePt t="6826" x="10026650" y="3128963"/>
          <p14:tracePt t="6834" x="10013950" y="3190875"/>
          <p14:tracePt t="6842" x="9988550" y="3241675"/>
          <p14:tracePt t="6850" x="9988550" y="3254375"/>
          <p14:tracePt t="6858" x="10013950" y="3316288"/>
          <p14:tracePt t="6866" x="10064750" y="3354388"/>
          <p14:tracePt t="6873" x="10113963" y="3378200"/>
          <p14:tracePt t="6882" x="10213975" y="3403600"/>
          <p14:tracePt t="6890" x="10301288" y="3403600"/>
          <p14:tracePt t="6898" x="10401300" y="3403600"/>
          <p14:tracePt t="6906" x="10490200" y="3390900"/>
          <p14:tracePt t="6914" x="10577513" y="3341688"/>
          <p14:tracePt t="6923" x="10626725" y="3290888"/>
          <p14:tracePt t="6930" x="10652125" y="3278188"/>
          <p14:tracePt t="6939" x="10664825" y="3254375"/>
          <p14:tracePt t="6946" x="10664825" y="3241675"/>
          <p14:tracePt t="6962" x="10664825" y="3216275"/>
          <p14:tracePt t="6978" x="10652125" y="3216275"/>
          <p14:tracePt t="6986" x="10626725" y="3203575"/>
          <p14:tracePt t="6994" x="10590213" y="3203575"/>
          <p14:tracePt t="7002" x="10539413" y="3203575"/>
          <p14:tracePt t="7010" x="10490200" y="3254375"/>
          <p14:tracePt t="7018" x="10414000" y="3328988"/>
          <p14:tracePt t="7026" x="10352088" y="3416300"/>
          <p14:tracePt t="7034" x="10288588" y="3529013"/>
          <p14:tracePt t="7042" x="10213975" y="3654425"/>
          <p14:tracePt t="7050" x="10152063" y="3741738"/>
          <p14:tracePt t="7058" x="10075863" y="3867150"/>
          <p14:tracePt t="7066" x="10013950" y="3967163"/>
          <p14:tracePt t="7074" x="9952038" y="4092575"/>
          <p14:tracePt t="7082" x="9901238" y="4217988"/>
          <p14:tracePt t="7091" x="9863138" y="4305300"/>
          <p14:tracePt t="7098" x="9839325" y="4392613"/>
          <p14:tracePt t="7106" x="9826625" y="4443413"/>
          <p14:tracePt t="7114" x="9801225" y="4518025"/>
          <p14:tracePt t="7122" x="9788525" y="4543425"/>
          <p14:tracePt t="7130" x="9775825" y="4567238"/>
          <p14:tracePt t="7140" x="9763125" y="4592638"/>
          <p14:tracePt t="7146" x="9750425" y="4605338"/>
          <p14:tracePt t="7154" x="9739313" y="4618038"/>
          <p14:tracePt t="7162" x="9726613" y="4643438"/>
          <p14:tracePt t="7186" x="9726613" y="4656138"/>
          <p14:tracePt t="7242" x="9739313" y="4656138"/>
          <p14:tracePt t="7258" x="9750425" y="4656138"/>
          <p14:tracePt t="7266" x="9750425" y="4643438"/>
          <p14:tracePt t="7274" x="9750425" y="4605338"/>
          <p14:tracePt t="7282" x="9726613" y="4567238"/>
          <p14:tracePt t="7290" x="9688513" y="4530725"/>
          <p14:tracePt t="7298" x="9650413" y="4505325"/>
          <p14:tracePt t="7306" x="9588500" y="4479925"/>
          <p14:tracePt t="7314" x="9513888" y="4443413"/>
          <p14:tracePt t="7322" x="9437688" y="4430713"/>
          <p14:tracePt t="7330" x="9401175" y="4430713"/>
          <p14:tracePt t="7339" x="9337675" y="4430713"/>
          <p14:tracePt t="7346" x="9288463" y="4430713"/>
          <p14:tracePt t="7354" x="9237663" y="4430713"/>
          <p14:tracePt t="7362" x="9199563" y="4430713"/>
          <p14:tracePt t="7370" x="9188450" y="4430713"/>
          <p14:tracePt t="7378" x="9150350" y="4443413"/>
          <p14:tracePt t="7386" x="9150350" y="4467225"/>
          <p14:tracePt t="7394" x="9112250" y="4530725"/>
          <p14:tracePt t="7402" x="9099550" y="4592638"/>
          <p14:tracePt t="7410" x="9088438" y="4667250"/>
          <p14:tracePt t="7418" x="9088438" y="4730750"/>
          <p14:tracePt t="7426" x="9088438" y="4830763"/>
          <p14:tracePt t="7434" x="9088438" y="4918075"/>
          <p14:tracePt t="7442" x="9099550" y="5018088"/>
          <p14:tracePt t="7450" x="9137650" y="5105400"/>
          <p14:tracePt t="7458" x="9188450" y="5205413"/>
          <p14:tracePt t="7466" x="9263063" y="5281613"/>
          <p14:tracePt t="7474" x="9312275" y="5343525"/>
          <p14:tracePt t="7482" x="9363075" y="5356225"/>
          <p14:tracePt t="7490" x="9437688" y="5394325"/>
          <p14:tracePt t="7498" x="9537700" y="5418138"/>
          <p14:tracePt t="7506" x="9650413" y="5418138"/>
          <p14:tracePt t="7514" x="9739313" y="5430838"/>
          <p14:tracePt t="7522" x="9813925" y="5456238"/>
          <p14:tracePt t="7530" x="9863138" y="5456238"/>
          <p14:tracePt t="7540" x="9888538" y="5456238"/>
          <p14:tracePt t="7546" x="9913938" y="5456238"/>
          <p14:tracePt t="7554" x="9952038" y="5394325"/>
          <p14:tracePt t="7562" x="9963150" y="5318125"/>
          <p14:tracePt t="7570" x="9988550" y="5243513"/>
          <p14:tracePt t="7578" x="10013950" y="5181600"/>
          <p14:tracePt t="7586" x="10026650" y="5092700"/>
          <p14:tracePt t="7594" x="10039350" y="4992688"/>
          <p14:tracePt t="7602" x="10039350" y="4905375"/>
          <p14:tracePt t="7610" x="10039350" y="4830763"/>
          <p14:tracePt t="7618" x="10013950" y="4743450"/>
          <p14:tracePt t="7626" x="9975850" y="4667250"/>
          <p14:tracePt t="7634" x="9901238" y="4567238"/>
          <p14:tracePt t="7642" x="9839325" y="4479925"/>
          <p14:tracePt t="7650" x="9801225" y="4430713"/>
          <p14:tracePt t="7658" x="9713913" y="4367213"/>
          <p14:tracePt t="7666" x="9675813" y="4341813"/>
          <p14:tracePt t="7674" x="9613900" y="4305300"/>
          <p14:tracePt t="7682" x="9563100" y="4254500"/>
          <p14:tracePt t="7691" x="9501188" y="4254500"/>
          <p14:tracePt t="7698" x="9401175" y="4241800"/>
          <p14:tracePt t="7705" x="9337675" y="4241800"/>
          <p14:tracePt t="7714" x="9263063" y="4241800"/>
          <p14:tracePt t="7723" x="9163050" y="4241800"/>
          <p14:tracePt t="7730" x="9099550" y="4241800"/>
          <p14:tracePt t="7740" x="9050338" y="4241800"/>
          <p14:tracePt t="7746" x="8999538" y="4267200"/>
          <p14:tracePt t="7754" x="8937625" y="4330700"/>
          <p14:tracePt t="7762" x="8924925" y="4379913"/>
          <p14:tracePt t="7770" x="8924925" y="4492625"/>
          <p14:tracePt t="7778" x="8912225" y="4618038"/>
          <p14:tracePt t="7786" x="8912225" y="4743450"/>
          <p14:tracePt t="7794" x="8912225" y="4868863"/>
          <p14:tracePt t="7802" x="8924925" y="4981575"/>
          <p14:tracePt t="7810" x="8975725" y="5081588"/>
          <p14:tracePt t="7818" x="9063038" y="5156200"/>
          <p14:tracePt t="7826" x="9137650" y="5218113"/>
          <p14:tracePt t="7834" x="9263063" y="5243513"/>
          <p14:tracePt t="7842" x="9350375" y="5281613"/>
          <p14:tracePt t="7850" x="9475788" y="5294313"/>
          <p14:tracePt t="7858" x="9575800" y="5294313"/>
          <p14:tracePt t="7866" x="9650413" y="5294313"/>
          <p14:tracePt t="7874" x="9726613" y="5294313"/>
          <p14:tracePt t="7882" x="9775825" y="5268913"/>
          <p14:tracePt t="7889" x="9813925" y="5218113"/>
          <p14:tracePt t="7898" x="9826625" y="5181600"/>
          <p14:tracePt t="7907" x="9826625" y="5092700"/>
          <p14:tracePt t="7914" x="9826625" y="4992688"/>
          <p14:tracePt t="7922" x="9826625" y="4856163"/>
          <p14:tracePt t="7930" x="9775825" y="4756150"/>
          <p14:tracePt t="7940" x="9688513" y="4630738"/>
          <p14:tracePt t="7946" x="9626600" y="4518025"/>
          <p14:tracePt t="7954" x="9601200" y="4505325"/>
          <p14:tracePt t="7962" x="9575800" y="4467225"/>
          <p14:tracePt t="7970" x="9537700" y="4454525"/>
          <p14:tracePt t="7978" x="9475788" y="4418013"/>
          <p14:tracePt t="7986" x="9450388" y="4418013"/>
          <p14:tracePt t="7994" x="9413875" y="4418013"/>
          <p14:tracePt t="8002" x="9388475" y="4418013"/>
          <p14:tracePt t="8010" x="9337675" y="4418013"/>
          <p14:tracePt t="8018" x="9324975" y="4418013"/>
          <p14:tracePt t="8026" x="9301163" y="4418013"/>
          <p14:tracePt t="8034" x="9301163" y="4430713"/>
          <p14:tracePt t="8042" x="9275763" y="4430713"/>
          <p14:tracePt t="8050" x="9275763" y="4443413"/>
          <p14:tracePt t="8074" x="9275763" y="4454525"/>
          <p14:tracePt t="8513" x="9263063" y="4454525"/>
          <p14:tracePt t="8521" x="9250363" y="4454525"/>
          <p14:tracePt t="8529" x="9237663" y="4454525"/>
          <p14:tracePt t="8537" x="9224963" y="4454525"/>
          <p14:tracePt t="8545" x="9188450" y="4467225"/>
          <p14:tracePt t="8553" x="9163050" y="4479925"/>
          <p14:tracePt t="8561" x="9150350" y="4492625"/>
          <p14:tracePt t="8569" x="9112250" y="4505325"/>
          <p14:tracePt t="8577" x="9088438" y="4543425"/>
          <p14:tracePt t="8585" x="9075738" y="4592638"/>
          <p14:tracePt t="8593" x="9063038" y="4618038"/>
          <p14:tracePt t="8601" x="9063038" y="4643438"/>
          <p14:tracePt t="8609" x="9063038" y="4692650"/>
          <p14:tracePt t="8617" x="9063038" y="4730750"/>
          <p14:tracePt t="8625" x="9063038" y="4779963"/>
          <p14:tracePt t="8633" x="9063038" y="4843463"/>
          <p14:tracePt t="8641" x="9088438" y="4905375"/>
          <p14:tracePt t="8649" x="9124950" y="4981575"/>
          <p14:tracePt t="8658" x="9175750" y="5018088"/>
          <p14:tracePt t="8665" x="9224963" y="5043488"/>
          <p14:tracePt t="8673" x="9275763" y="5092700"/>
          <p14:tracePt t="8681" x="9337675" y="5105400"/>
          <p14:tracePt t="8689" x="9388475" y="5105400"/>
          <p14:tracePt t="8697" x="9437688" y="5130800"/>
          <p14:tracePt t="8706" x="9463088" y="5130800"/>
          <p14:tracePt t="8713" x="9488488" y="5130800"/>
          <p14:tracePt t="8722" x="9501188" y="5130800"/>
          <p14:tracePt t="8730" x="9525000" y="5130800"/>
          <p14:tracePt t="8738" x="9537700" y="5130800"/>
          <p14:tracePt t="8755" x="9563100" y="5118100"/>
          <p14:tracePt t="8761" x="9601200" y="5092700"/>
          <p14:tracePt t="8770" x="9613900" y="5030788"/>
          <p14:tracePt t="8777" x="9650413" y="4992688"/>
          <p14:tracePt t="8785" x="9688513" y="4930775"/>
          <p14:tracePt t="8793" x="9713913" y="4843463"/>
          <p14:tracePt t="8801" x="9750425" y="4768850"/>
          <p14:tracePt t="8810" x="9788525" y="4679950"/>
          <p14:tracePt t="8817" x="9788525" y="4605338"/>
          <p14:tracePt t="8825" x="9813925" y="4554538"/>
          <p14:tracePt t="8833" x="9813925" y="4518025"/>
          <p14:tracePt t="8849" x="9813925" y="4492625"/>
          <p14:tracePt t="8892" x="9788525" y="4492625"/>
          <p14:tracePt t="8907" x="9775825" y="4492625"/>
          <p14:tracePt t="8914" x="9750425" y="4492625"/>
          <p14:tracePt t="8924" x="9701213" y="4467225"/>
          <p14:tracePt t="8930" x="9637713" y="4454525"/>
          <p14:tracePt t="8940" x="9575800" y="4454525"/>
          <p14:tracePt t="8946" x="9537700" y="4454525"/>
          <p14:tracePt t="8957" x="9488488" y="4454525"/>
          <p14:tracePt t="8962" x="9475788" y="4454525"/>
          <p14:tracePt t="8971" x="9450388" y="4454525"/>
          <p14:tracePt t="8978" x="9413875" y="4454525"/>
          <p14:tracePt t="8987" x="9363075" y="4454525"/>
          <p14:tracePt t="8994" x="9324975" y="4454525"/>
          <p14:tracePt t="9002" x="9288463" y="4492625"/>
          <p14:tracePt t="9010" x="9237663" y="4530725"/>
          <p14:tracePt t="9018" x="9224963" y="4567238"/>
          <p14:tracePt t="9026" x="9212263" y="4605338"/>
          <p14:tracePt t="9034" x="9199563" y="4618038"/>
          <p14:tracePt t="9042" x="9175750" y="4667250"/>
          <p14:tracePt t="9050" x="9175750" y="4705350"/>
          <p14:tracePt t="9059" x="9175750" y="4743450"/>
          <p14:tracePt t="9066" x="9175750" y="4792663"/>
          <p14:tracePt t="9074" x="9188450" y="4843463"/>
          <p14:tracePt t="9082" x="9237663" y="4892675"/>
          <p14:tracePt t="9089" x="9275763" y="4943475"/>
          <p14:tracePt t="9098" x="9324975" y="4981575"/>
          <p14:tracePt t="9107" x="9401175" y="4992688"/>
          <p14:tracePt t="9114" x="9463088" y="5005388"/>
          <p14:tracePt t="9123" x="9575800" y="5030788"/>
          <p14:tracePt t="9130" x="9626600" y="5030788"/>
          <p14:tracePt t="9140" x="9650413" y="5030788"/>
          <p14:tracePt t="9146" x="9675813" y="5030788"/>
          <p14:tracePt t="13155" x="9613900" y="5068888"/>
          <p14:tracePt t="13162" x="9488488" y="5143500"/>
          <p14:tracePt t="13171" x="9350375" y="5218113"/>
          <p14:tracePt t="13178" x="9188450" y="5330825"/>
          <p14:tracePt t="13187" x="8924925" y="5430838"/>
          <p14:tracePt t="13194" x="8712200" y="5543550"/>
          <p14:tracePt t="13203" x="8499475" y="5668963"/>
          <p14:tracePt t="13210" x="8248650" y="5868988"/>
          <p14:tracePt t="13218" x="8023225" y="6007100"/>
          <p14:tracePt t="13226" x="7874000" y="6132513"/>
          <p14:tracePt t="13241" x="7685088" y="6281738"/>
          <p14:tracePt t="13244" x="7548563" y="6370638"/>
          <p14:tracePt t="13250" x="7397750" y="6507163"/>
          <p14:tracePt t="13258" x="7185025" y="6670675"/>
          <p14:tracePt t="13266" x="7010400" y="6796088"/>
          <p14:tracePt t="14017" x="0" y="0"/>
        </p14:tracePtLst>
      </p14:laserTraceLst>
    </p:ext>
    <p:ext uri="{E180D4A7-C9FB-4DFB-919C-405C955672EB}">
      <p14:showEvtLst xmlns:p14="http://schemas.microsoft.com/office/powerpoint/2010/main">
        <p14:playEvt time="798" objId="2"/>
        <p14:stopEvt time="12503" objId="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8DA2-C551-42E8-A24A-F3BCAB324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8057" y="2627086"/>
            <a:ext cx="7532914" cy="961571"/>
          </a:xfrm>
        </p:spPr>
        <p:txBody>
          <a:bodyPr/>
          <a:lstStyle/>
          <a:p>
            <a:pPr algn="ctr"/>
            <a:r>
              <a:rPr lang="en-US" b="1" dirty="0" err="1">
                <a:latin typeface="Poppins Black" panose="00000A00000000000000" pitchFamily="2" charset="0"/>
                <a:cs typeface="Poppins Black" panose="00000A00000000000000" pitchFamily="2" charset="0"/>
              </a:rPr>
              <a:t>Aplikasi</a:t>
            </a:r>
            <a:r>
              <a:rPr lang="en-US" b="1" dirty="0">
                <a:latin typeface="Poppins Black" panose="00000A00000000000000" pitchFamily="2" charset="0"/>
                <a:cs typeface="Poppins Black" panose="00000A00000000000000" pitchFamily="2" charset="0"/>
              </a:rPr>
              <a:t> Halaman 2</a:t>
            </a:r>
            <a:endParaRPr lang="en-ID" b="1" dirty="0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F31BF-D64C-4358-897D-22696486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82DC9-BCBD-4B3B-879A-34B54AF6DAA6}" type="slidenum">
              <a:rPr lang="en-ID" smtClean="0"/>
              <a:t>8</a:t>
            </a:fld>
            <a:endParaRPr lang="en-ID"/>
          </a:p>
        </p:txBody>
      </p:sp>
      <p:pic>
        <p:nvPicPr>
          <p:cNvPr id="3" name="p.8">
            <a:hlinkClick r:id="" action="ppaction://media"/>
            <a:extLst>
              <a:ext uri="{FF2B5EF4-FFF2-40B4-BE49-F238E27FC236}">
                <a16:creationId xmlns:a16="http://schemas.microsoft.com/office/drawing/2014/main" id="{F85A4D8D-70FB-4694-B4E5-CA7A4B100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25155" y="61833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"/>
    </mc:Choice>
    <mc:Fallback>
      <p:transition spd="slow" advTm="4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43" objId="3"/>
        <p14:stopEvt time="3407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F03F-EFE3-4956-B350-895A1DD30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3294" y="515950"/>
            <a:ext cx="2767380" cy="61497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C76C4E2-2CEA-480C-8AA5-A30C4473DEE5}"/>
              </a:ext>
            </a:extLst>
          </p:cNvPr>
          <p:cNvSpPr txBox="1">
            <a:spLocks/>
          </p:cNvSpPr>
          <p:nvPr/>
        </p:nvSpPr>
        <p:spPr>
          <a:xfrm>
            <a:off x="576036" y="1973943"/>
            <a:ext cx="7532914" cy="2104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600" b="1" dirty="0">
                <a:latin typeface="Poppins" panose="00000500000000000000" pitchFamily="2" charset="0"/>
                <a:cs typeface="Poppins" panose="00000500000000000000" pitchFamily="2" charset="0"/>
              </a:rPr>
              <a:t>Halaman 2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Pada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halaman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2.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bantuan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Grid View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fitur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onTap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saya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membuat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4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pilihan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memilihnya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perhatikan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kalimat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diatas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gambar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yang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berkaitan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dengan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soal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latin typeface="Poppins" panose="00000500000000000000" pitchFamily="2" charset="0"/>
                <a:cs typeface="Poppins" panose="00000500000000000000" pitchFamily="2" charset="0"/>
              </a:rPr>
              <a:t>sebelumya</a:t>
            </a:r>
            <a:r>
              <a:rPr lang="en-US" sz="140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BBD9E-5CAC-4899-B72C-C8F98F7A32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093" y="4275182"/>
            <a:ext cx="5312226" cy="2390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.9">
            <a:hlinkClick r:id="" action="ppaction://media"/>
            <a:extLst>
              <a:ext uri="{FF2B5EF4-FFF2-40B4-BE49-F238E27FC236}">
                <a16:creationId xmlns:a16="http://schemas.microsoft.com/office/drawing/2014/main" id="{00529503-A7CF-4062-B7A6-27916CBC0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9192" y="60597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11"/>
    </mc:Choice>
    <mc:Fallback>
      <p:transition spd="slow" advTm="29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43" x="3370263" y="6167438"/>
          <p14:tracePt t="5054" x="2152650" y="6707188"/>
          <p14:tracePt t="5062" x="2065338" y="6570663"/>
          <p14:tracePt t="5071" x="1978025" y="6407150"/>
          <p14:tracePt t="5078" x="1914525" y="6281738"/>
          <p14:tracePt t="5087" x="1790700" y="6119813"/>
          <p14:tracePt t="5094" x="1701800" y="5956300"/>
          <p14:tracePt t="5102" x="1614488" y="5819775"/>
          <p14:tracePt t="5110" x="1552575" y="5681663"/>
          <p14:tracePt t="5118" x="1514475" y="5581650"/>
          <p14:tracePt t="5127" x="1489075" y="5494338"/>
          <p14:tracePt t="5135" x="1452563" y="5443538"/>
          <p14:tracePt t="5142" x="1452563" y="5407025"/>
          <p14:tracePt t="5151" x="1427163" y="5356225"/>
          <p14:tracePt t="5159" x="1427163" y="5318125"/>
          <p14:tracePt t="5167" x="1414463" y="5281613"/>
          <p14:tracePt t="5175" x="1401763" y="5256213"/>
          <p14:tracePt t="5183" x="1401763" y="5230813"/>
          <p14:tracePt t="5191" x="1389063" y="5194300"/>
          <p14:tracePt t="5199" x="1389063" y="5156200"/>
          <p14:tracePt t="5208" x="1389063" y="5118100"/>
          <p14:tracePt t="5215" x="1389063" y="5092700"/>
          <p14:tracePt t="5224" x="1389063" y="5056188"/>
          <p14:tracePt t="5231" x="1389063" y="5018088"/>
          <p14:tracePt t="5240" x="1401763" y="4981575"/>
          <p14:tracePt t="5247" x="1414463" y="4943475"/>
          <p14:tracePt t="5257" x="1439863" y="4905375"/>
          <p14:tracePt t="5275" x="1489075" y="4830763"/>
          <p14:tracePt t="5279" x="1501775" y="4779963"/>
          <p14:tracePt t="5288" x="1552575" y="4705350"/>
          <p14:tracePt t="5295" x="1577975" y="4656138"/>
          <p14:tracePt t="5304" x="1614488" y="4592638"/>
          <p14:tracePt t="5311" x="1665288" y="4530725"/>
          <p14:tracePt t="5319" x="1701800" y="4454525"/>
          <p14:tracePt t="5327" x="1765300" y="4379913"/>
          <p14:tracePt t="5335" x="1852613" y="4292600"/>
          <p14:tracePt t="5343" x="1952625" y="4192588"/>
          <p14:tracePt t="5351" x="2078038" y="4117975"/>
          <p14:tracePt t="5359" x="2216150" y="4041775"/>
          <p14:tracePt t="5367" x="2303463" y="3967163"/>
          <p14:tracePt t="5376" x="2365375" y="3929063"/>
          <p14:tracePt t="5383" x="2403475" y="3905250"/>
          <p14:tracePt t="5391" x="2441575" y="3892550"/>
          <p14:tracePt t="5399" x="2452688" y="3867150"/>
          <p14:tracePt t="5409" x="2478088" y="3867150"/>
          <p14:tracePt t="5440" x="2490788" y="3867150"/>
          <p14:tracePt t="5447" x="2516188" y="3867150"/>
          <p14:tracePt t="5457" x="2528888" y="3867150"/>
          <p14:tracePt t="5463" x="2590800" y="3867150"/>
          <p14:tracePt t="5473" x="2678113" y="3867150"/>
          <p14:tracePt t="5479" x="2741613" y="3854450"/>
          <p14:tracePt t="5488" x="2816225" y="3829050"/>
          <p14:tracePt t="5495" x="2854325" y="3816350"/>
          <p14:tracePt t="5504" x="2879725" y="3803650"/>
          <p14:tracePt t="5511" x="2916238" y="3792538"/>
          <p14:tracePt t="5520" x="2928938" y="3767138"/>
          <p14:tracePt t="5527" x="2941638" y="3767138"/>
          <p14:tracePt t="5585" x="2954338" y="3767138"/>
          <p14:tracePt t="5593" x="2979738" y="3754438"/>
          <p14:tracePt t="5599" x="3016250" y="3729038"/>
          <p14:tracePt t="5607" x="3054350" y="3716338"/>
          <p14:tracePt t="5615" x="3179763" y="3667125"/>
          <p14:tracePt t="5623" x="3279775" y="3629025"/>
          <p14:tracePt t="5631" x="3392488" y="3590925"/>
          <p14:tracePt t="5640" x="3492500" y="3567113"/>
          <p14:tracePt t="5647" x="3630613" y="3516313"/>
          <p14:tracePt t="5656" x="3705225" y="3490913"/>
          <p14:tracePt t="5663" x="3779838" y="3454400"/>
          <p14:tracePt t="5671" x="3805238" y="3441700"/>
          <p14:tracePt t="5679" x="3830638" y="3429000"/>
          <p14:tracePt t="5687" x="3856038" y="3403600"/>
          <p14:tracePt t="5695" x="3867150" y="3403600"/>
          <p14:tracePt t="5703" x="3867150" y="3390900"/>
          <p14:tracePt t="5736" x="3879850" y="3390900"/>
          <p14:tracePt t="5744" x="3892550" y="3378200"/>
          <p14:tracePt t="5760" x="3892550" y="3367088"/>
          <p14:tracePt t="5768" x="3905250" y="3367088"/>
          <p14:tracePt t="5776" x="3956050" y="3354388"/>
          <p14:tracePt t="5784" x="3979863" y="3341688"/>
          <p14:tracePt t="5792" x="3992563" y="3316288"/>
          <p14:tracePt t="5800" x="4056063" y="3278188"/>
          <p14:tracePt t="5808" x="4092575" y="3254375"/>
          <p14:tracePt t="5816" x="4105275" y="3241675"/>
          <p14:tracePt t="5824" x="4143375" y="3216275"/>
          <p14:tracePt t="5832" x="4181475" y="3190875"/>
          <p14:tracePt t="5840" x="4205288" y="3190875"/>
          <p14:tracePt t="5848" x="4217988" y="3190875"/>
          <p14:tracePt t="5857" x="4230688" y="3178175"/>
          <p14:tracePt t="5896" x="4256088" y="3178175"/>
          <p14:tracePt t="5904" x="4268788" y="3178175"/>
          <p14:tracePt t="5912" x="4294188" y="3178175"/>
          <p14:tracePt t="5920" x="4305300" y="3178175"/>
          <p14:tracePt t="5928" x="4356100" y="3178175"/>
          <p14:tracePt t="5936" x="4406900" y="3178175"/>
          <p14:tracePt t="5960" x="4543425" y="3190875"/>
          <p14:tracePt t="5968" x="4556125" y="3190875"/>
          <p14:tracePt t="5984" x="4581525" y="3190875"/>
          <p14:tracePt t="6032" x="4594225" y="3190875"/>
          <p14:tracePt t="6048" x="4594225" y="3165475"/>
          <p14:tracePt t="6057" x="4594225" y="3154363"/>
          <p14:tracePt t="6064" x="4594225" y="3116263"/>
          <p14:tracePt t="6075" x="4594225" y="3065463"/>
          <p14:tracePt t="6080" x="4594225" y="3028950"/>
          <p14:tracePt t="6090" x="4594225" y="2990850"/>
          <p14:tracePt t="6096" x="4581525" y="2952750"/>
          <p14:tracePt t="6105" x="4581525" y="2916238"/>
          <p14:tracePt t="6112" x="4568825" y="2890838"/>
          <p14:tracePt t="6121" x="4543425" y="2865438"/>
          <p14:tracePt t="6128" x="4543425" y="2852738"/>
          <p14:tracePt t="6168" x="4530725" y="2852738"/>
          <p14:tracePt t="6176" x="4506913" y="2852738"/>
          <p14:tracePt t="6184" x="4494213" y="2852738"/>
          <p14:tracePt t="6192" x="4443413" y="2852738"/>
          <p14:tracePt t="6200" x="4356100" y="2852738"/>
          <p14:tracePt t="6208" x="4305300" y="2852738"/>
          <p14:tracePt t="6216" x="4243388" y="2852738"/>
          <p14:tracePt t="6225" x="4181475" y="2878138"/>
          <p14:tracePt t="6232" x="4156075" y="2890838"/>
          <p14:tracePt t="6241" x="4130675" y="2890838"/>
          <p14:tracePt t="6288" x="4130675" y="2903538"/>
          <p14:tracePt t="6312" x="4130675" y="2916238"/>
          <p14:tracePt t="6320" x="4130675" y="2928938"/>
          <p14:tracePt t="6328" x="4156075" y="2928938"/>
          <p14:tracePt t="6336" x="4192588" y="2928938"/>
          <p14:tracePt t="6344" x="4268788" y="2928938"/>
          <p14:tracePt t="6352" x="4318000" y="2928938"/>
          <p14:tracePt t="6360" x="4343400" y="2928938"/>
          <p14:tracePt t="6368" x="4356100" y="2928938"/>
          <p14:tracePt t="6376" x="4368800" y="2928938"/>
          <p14:tracePt t="6416" x="4381500" y="2928938"/>
          <p14:tracePt t="6424" x="4430713" y="2965450"/>
          <p14:tracePt t="6432" x="4530725" y="3041650"/>
          <p14:tracePt t="6441" x="4694238" y="3128963"/>
          <p14:tracePt t="6448" x="4945063" y="3241675"/>
          <p14:tracePt t="6456" x="5257800" y="3328988"/>
          <p14:tracePt t="6464" x="5657850" y="3441700"/>
          <p14:tracePt t="6474" x="6196013" y="3529013"/>
          <p14:tracePt t="6480" x="6734175" y="3529013"/>
          <p14:tracePt t="6491" x="7310438" y="3529013"/>
          <p14:tracePt t="6496" x="7923213" y="3529013"/>
          <p14:tracePt t="6504" x="8435975" y="3529013"/>
          <p14:tracePt t="6512" x="8912225" y="3529013"/>
          <p14:tracePt t="6521" x="9150350" y="3529013"/>
          <p14:tracePt t="6528" x="9301163" y="3516313"/>
          <p14:tracePt t="6536" x="9388475" y="3479800"/>
          <p14:tracePt t="6544" x="9424988" y="3441700"/>
          <p14:tracePt t="6552" x="9437688" y="3403600"/>
          <p14:tracePt t="6560" x="9437688" y="3354388"/>
          <p14:tracePt t="6568" x="9450388" y="3303588"/>
          <p14:tracePt t="6576" x="9463088" y="3228975"/>
          <p14:tracePt t="6584" x="9488488" y="3128963"/>
          <p14:tracePt t="6592" x="9501188" y="3041650"/>
          <p14:tracePt t="6600" x="9513888" y="2928938"/>
          <p14:tracePt t="6607" x="9525000" y="2840038"/>
          <p14:tracePt t="6624" x="9550400" y="2665413"/>
          <p14:tracePt t="6632" x="9550400" y="2616200"/>
          <p14:tracePt t="6641" x="9550400" y="2565400"/>
          <p14:tracePt t="6648" x="9550400" y="2527300"/>
          <p14:tracePt t="6657" x="9550400" y="2478088"/>
          <p14:tracePt t="6664" x="9550400" y="2452688"/>
          <p14:tracePt t="6674" x="9550400" y="2439988"/>
          <p14:tracePt t="6680" x="9537700" y="2414588"/>
          <p14:tracePt t="6690" x="9537700" y="2390775"/>
          <p14:tracePt t="6696" x="9537700" y="2365375"/>
          <p14:tracePt t="6705" x="9537700" y="2314575"/>
          <p14:tracePt t="6712" x="9537700" y="2290763"/>
          <p14:tracePt t="6721" x="9537700" y="2278063"/>
          <p14:tracePt t="6728" x="9537700" y="2265363"/>
          <p14:tracePt t="6736" x="9513888" y="2239963"/>
          <p14:tracePt t="6744" x="9513888" y="2214563"/>
          <p14:tracePt t="6752" x="9513888" y="2190750"/>
          <p14:tracePt t="6760" x="9501188" y="2178050"/>
          <p14:tracePt t="6768" x="9475788" y="2139950"/>
          <p14:tracePt t="6776" x="9463088" y="2139950"/>
          <p14:tracePt t="6784" x="9413875" y="2114550"/>
          <p14:tracePt t="6800" x="9363075" y="2089150"/>
          <p14:tracePt t="6809" x="9337675" y="2078038"/>
          <p14:tracePt t="6816" x="9288463" y="2052638"/>
          <p14:tracePt t="6823" x="9199563" y="2014538"/>
          <p14:tracePt t="6832" x="9112250" y="2001838"/>
          <p14:tracePt t="6840" x="8999538" y="1989138"/>
          <p14:tracePt t="6848" x="8886825" y="1978025"/>
          <p14:tracePt t="6857" x="8763000" y="1952625"/>
          <p14:tracePt t="6864" x="8699500" y="1939925"/>
          <p14:tracePt t="6872" x="8650288" y="1927225"/>
          <p14:tracePt t="6880" x="8637588" y="1927225"/>
          <p14:tracePt t="6904" x="8624888" y="1927225"/>
          <p14:tracePt t="6928" x="8624888" y="1914525"/>
          <p14:tracePt t="6942" x="8624888" y="1901825"/>
          <p14:tracePt t="6952" x="8637588" y="1876425"/>
          <p14:tracePt t="6960" x="8699500" y="1852613"/>
          <p14:tracePt t="6968" x="8786813" y="1827213"/>
          <p14:tracePt t="6976" x="8874125" y="1801813"/>
          <p14:tracePt t="6984" x="9024938" y="1789113"/>
          <p14:tracePt t="6993" x="9188450" y="1776413"/>
          <p14:tracePt t="7000" x="9363075" y="1765300"/>
          <p14:tracePt t="7009" x="9525000" y="1714500"/>
          <p14:tracePt t="7016" x="9675813" y="1701800"/>
          <p14:tracePt t="7024" x="9788525" y="1701800"/>
          <p14:tracePt t="7032" x="9888538" y="1701800"/>
          <p14:tracePt t="7040" x="9952038" y="1701800"/>
          <p14:tracePt t="7048" x="9975850" y="1701800"/>
          <p14:tracePt t="7057" x="9988550" y="1701800"/>
          <p14:tracePt t="7064" x="10001250" y="1701800"/>
          <p14:tracePt t="7080" x="10013950" y="1701800"/>
          <p14:tracePt t="7091" x="10039350" y="1701800"/>
          <p14:tracePt t="7105" x="10075863" y="1714500"/>
          <p14:tracePt t="7112" x="10139363" y="1727200"/>
          <p14:tracePt t="7121" x="10177463" y="1765300"/>
          <p14:tracePt t="7128" x="10226675" y="1801813"/>
          <p14:tracePt t="7136" x="10226675" y="1814513"/>
          <p14:tracePt t="7144" x="10264775" y="1852613"/>
          <p14:tracePt t="7152" x="10301288" y="1889125"/>
          <p14:tracePt t="7160" x="10364788" y="1952625"/>
          <p14:tracePt t="7168" x="10414000" y="1989138"/>
          <p14:tracePt t="7176" x="10464800" y="2065338"/>
          <p14:tracePt t="7184" x="10514013" y="2127250"/>
          <p14:tracePt t="7193" x="10564813" y="2239963"/>
          <p14:tracePt t="7200" x="10614025" y="2327275"/>
          <p14:tracePt t="7209" x="10677525" y="2465388"/>
          <p14:tracePt t="7216" x="10715625" y="2565400"/>
          <p14:tracePt t="7224" x="10752138" y="2728913"/>
          <p14:tracePt t="7232" x="10777538" y="2852738"/>
          <p14:tracePt t="7241" x="10802938" y="2990850"/>
          <p14:tracePt t="7248" x="10802938" y="3116263"/>
          <p14:tracePt t="7256" x="10828338" y="3267075"/>
          <p14:tracePt t="7264" x="10852150" y="3390900"/>
          <p14:tracePt t="7273" x="10852150" y="3529013"/>
          <p14:tracePt t="7280" x="10852150" y="3667125"/>
          <p14:tracePt t="7291" x="10852150" y="3779838"/>
          <p14:tracePt t="7296" x="10852150" y="3905250"/>
          <p14:tracePt t="7305" x="10828338" y="4017963"/>
          <p14:tracePt t="7312" x="10777538" y="4141788"/>
          <p14:tracePt t="7321" x="10739438" y="4241800"/>
          <p14:tracePt t="7328" x="10677525" y="4318000"/>
          <p14:tracePt t="7336" x="10602913" y="4418013"/>
          <p14:tracePt t="7344" x="10526713" y="4467225"/>
          <p14:tracePt t="7352" x="10426700" y="4518025"/>
          <p14:tracePt t="7360" x="10313988" y="4567238"/>
          <p14:tracePt t="7368" x="10213975" y="4579938"/>
          <p14:tracePt t="7376" x="10075863" y="4605338"/>
          <p14:tracePt t="7384" x="9952038" y="4605338"/>
          <p14:tracePt t="7392" x="9826625" y="4605338"/>
          <p14:tracePt t="7400" x="9688513" y="4605338"/>
          <p14:tracePt t="7407" x="9575800" y="4605338"/>
          <p14:tracePt t="7416" x="9475788" y="4554538"/>
          <p14:tracePt t="7423" x="9275763" y="4467225"/>
          <p14:tracePt t="7432" x="9088438" y="4379913"/>
          <p14:tracePt t="7440" x="8837613" y="4254500"/>
          <p14:tracePt t="7448" x="8599488" y="4129088"/>
          <p14:tracePt t="7456" x="8435975" y="4041775"/>
          <p14:tracePt t="7464" x="8335963" y="3941763"/>
          <p14:tracePt t="7473" x="8274050" y="3916363"/>
          <p14:tracePt t="7480" x="8223250" y="3879850"/>
          <p14:tracePt t="7490" x="8199438" y="3854450"/>
          <p14:tracePt t="7496" x="8186738" y="3829050"/>
          <p14:tracePt t="7505" x="8174038" y="3767138"/>
          <p14:tracePt t="7512" x="8135938" y="3667125"/>
          <p14:tracePt t="7520" x="8135938" y="3579813"/>
          <p14:tracePt t="7528" x="8123238" y="3454400"/>
          <p14:tracePt t="7536" x="8123238" y="3316288"/>
          <p14:tracePt t="7544" x="8123238" y="3178175"/>
          <p14:tracePt t="7552" x="8123238" y="3054350"/>
          <p14:tracePt t="7560" x="8174038" y="2916238"/>
          <p14:tracePt t="7568" x="8212138" y="2803525"/>
          <p14:tracePt t="7576" x="8274050" y="2678113"/>
          <p14:tracePt t="7584" x="8335963" y="2565400"/>
          <p14:tracePt t="7592" x="8399463" y="2478088"/>
          <p14:tracePt t="7600" x="8486775" y="2390775"/>
          <p14:tracePt t="7609" x="8524875" y="2327275"/>
          <p14:tracePt t="7616" x="8624888" y="2252663"/>
          <p14:tracePt t="7623" x="8724900" y="2165350"/>
          <p14:tracePt t="7632" x="8837613" y="2089150"/>
          <p14:tracePt t="7640" x="8950325" y="2001838"/>
          <p14:tracePt t="7648" x="9050338" y="1939925"/>
          <p14:tracePt t="7657" x="9163050" y="1901825"/>
          <p14:tracePt t="7664" x="9263063" y="1852613"/>
          <p14:tracePt t="7673" x="9388475" y="1827213"/>
          <p14:tracePt t="7680" x="9463088" y="1801813"/>
          <p14:tracePt t="7690" x="9550400" y="1776413"/>
          <p14:tracePt t="7696" x="9601200" y="1765300"/>
          <p14:tracePt t="7705" x="9637713" y="1727200"/>
          <p14:tracePt t="7712" x="9701213" y="1676400"/>
          <p14:tracePt t="7720" x="9713913" y="1676400"/>
          <p14:tracePt t="7728" x="9739313" y="1663700"/>
          <p14:tracePt t="7736" x="9750425" y="1652588"/>
          <p14:tracePt t="7744" x="9775825" y="1639888"/>
          <p14:tracePt t="7752" x="9801225" y="1627188"/>
          <p14:tracePt t="7760" x="9852025" y="1614488"/>
          <p14:tracePt t="7768" x="9863138" y="1614488"/>
          <p14:tracePt t="7776" x="9913938" y="1601788"/>
          <p14:tracePt t="7784" x="9988550" y="1601788"/>
          <p14:tracePt t="7792" x="10052050" y="1601788"/>
          <p14:tracePt t="7800" x="10126663" y="1601788"/>
          <p14:tracePt t="7808" x="10177463" y="1601788"/>
          <p14:tracePt t="7816" x="10264775" y="1614488"/>
          <p14:tracePt t="7825" x="10313988" y="1627188"/>
          <p14:tracePt t="7832" x="10390188" y="1676400"/>
          <p14:tracePt t="7840" x="10452100" y="1714500"/>
          <p14:tracePt t="7848" x="10490200" y="1739900"/>
          <p14:tracePt t="7857" x="10514013" y="1752600"/>
          <p14:tracePt t="7864" x="10552113" y="1776413"/>
          <p14:tracePt t="7873" x="10577513" y="1801813"/>
          <p14:tracePt t="7880" x="10602913" y="1827213"/>
          <p14:tracePt t="7890" x="10639425" y="1852613"/>
          <p14:tracePt t="7896" x="10690225" y="1889125"/>
          <p14:tracePt t="7905" x="10739438" y="1939925"/>
          <p14:tracePt t="7912" x="10790238" y="1989138"/>
          <p14:tracePt t="7920" x="10828338" y="2101850"/>
          <p14:tracePt t="7928" x="10852150" y="2214563"/>
          <p14:tracePt t="7936" x="10864850" y="2365375"/>
          <p14:tracePt t="7944" x="10864850" y="2516188"/>
          <p14:tracePt t="7960" x="10864850" y="2865438"/>
          <p14:tracePt t="7968" x="10864850" y="2990850"/>
          <p14:tracePt t="7976" x="10864850" y="3103563"/>
          <p14:tracePt t="7984" x="10828338" y="3190875"/>
          <p14:tracePt t="7992" x="10802938" y="3303588"/>
          <p14:tracePt t="8000" x="10739438" y="3403600"/>
          <p14:tracePt t="8009" x="10664825" y="3541713"/>
          <p14:tracePt t="8016" x="10552113" y="3692525"/>
          <p14:tracePt t="8023" x="10401300" y="3867150"/>
          <p14:tracePt t="8032" x="10239375" y="4029075"/>
          <p14:tracePt t="8040" x="10052050" y="4205288"/>
          <p14:tracePt t="8048" x="9739313" y="4430713"/>
          <p14:tracePt t="8057" x="9401175" y="4643438"/>
          <p14:tracePt t="8064" x="9137650" y="4818063"/>
          <p14:tracePt t="8073" x="8837613" y="4992688"/>
          <p14:tracePt t="8080" x="8561388" y="5092700"/>
          <p14:tracePt t="8090" x="8299450" y="5194300"/>
          <p14:tracePt t="8096" x="7961313" y="5294313"/>
          <p14:tracePt t="8104" x="7661275" y="5356225"/>
          <p14:tracePt t="8112" x="7348538" y="5394325"/>
          <p14:tracePt t="8122" x="7085013" y="5430838"/>
          <p14:tracePt t="8128" x="6834188" y="5456238"/>
          <p14:tracePt t="8136" x="6596063" y="5507038"/>
          <p14:tracePt t="8144" x="6408738" y="5518150"/>
          <p14:tracePt t="8152" x="6196013" y="5556250"/>
          <p14:tracePt t="8160" x="6034088" y="5581650"/>
          <p14:tracePt t="8168" x="5832475" y="5581650"/>
          <p14:tracePt t="8176" x="5595938" y="5581650"/>
          <p14:tracePt t="8184" x="5383213" y="5581650"/>
          <p14:tracePt t="8192" x="5181600" y="5581650"/>
          <p14:tracePt t="8200" x="5006975" y="5581650"/>
          <p14:tracePt t="8208" x="4843463" y="5581650"/>
          <p14:tracePt t="8216" x="4732338" y="5568950"/>
          <p14:tracePt t="8224" x="4643438" y="5556250"/>
          <p14:tracePt t="8232" x="4581525" y="5530850"/>
          <p14:tracePt t="8239" x="4530725" y="5530850"/>
          <p14:tracePt t="8257" x="4518025" y="5530850"/>
          <p14:tracePt t="8264" x="4506913" y="5530850"/>
          <p14:tracePt t="8280" x="4494213" y="5530850"/>
          <p14:tracePt t="8290" x="4456113" y="5530850"/>
          <p14:tracePt t="8296" x="4430713" y="5530850"/>
          <p14:tracePt t="8305" x="4394200" y="5530850"/>
          <p14:tracePt t="8312" x="4343400" y="5530850"/>
          <p14:tracePt t="8320" x="4305300" y="5518150"/>
          <p14:tracePt t="8328" x="4268788" y="5518150"/>
          <p14:tracePt t="8344" x="4256088" y="5507038"/>
          <p14:tracePt t="8360" x="4243388" y="5507038"/>
          <p14:tracePt t="8368" x="4230688" y="5494338"/>
          <p14:tracePt t="8376" x="4217988" y="5468938"/>
          <p14:tracePt t="8384" x="4156075" y="5443538"/>
          <p14:tracePt t="8392" x="4105275" y="5407025"/>
          <p14:tracePt t="8400" x="4043363" y="5368925"/>
          <p14:tracePt t="8409" x="3979863" y="5330825"/>
          <p14:tracePt t="8416" x="3968750" y="5294313"/>
          <p14:tracePt t="8423" x="3917950" y="5256213"/>
          <p14:tracePt t="8432" x="3892550" y="5256213"/>
          <p14:tracePt t="8441" x="3843338" y="5256213"/>
          <p14:tracePt t="8448" x="3792538" y="5243513"/>
          <p14:tracePt t="8457" x="3756025" y="5243513"/>
          <p14:tracePt t="8464" x="3730625" y="5243513"/>
          <p14:tracePt t="8473" x="3679825" y="5218113"/>
          <p14:tracePt t="8480" x="3654425" y="5218113"/>
          <p14:tracePt t="8490" x="3630613" y="5205413"/>
          <p14:tracePt t="8528" x="3617913" y="5205413"/>
          <p14:tracePt t="8552" x="3643313" y="5181600"/>
          <p14:tracePt t="8560" x="3743325" y="5168900"/>
          <p14:tracePt t="8568" x="3879850" y="5168900"/>
          <p14:tracePt t="8576" x="4043363" y="5168900"/>
          <p14:tracePt t="8584" x="4243388" y="5168900"/>
          <p14:tracePt t="8592" x="4418013" y="5168900"/>
          <p14:tracePt t="8600" x="4643438" y="5168900"/>
          <p14:tracePt t="8608" x="4819650" y="5168900"/>
          <p14:tracePt t="8616" x="4981575" y="5168900"/>
          <p14:tracePt t="8623" x="5170488" y="5168900"/>
          <p14:tracePt t="8632" x="5307013" y="5168900"/>
          <p14:tracePt t="8641" x="5432425" y="5168900"/>
          <p14:tracePt t="8648" x="5570538" y="5205413"/>
          <p14:tracePt t="8657" x="5657850" y="5243513"/>
          <p14:tracePt t="8664" x="5770563" y="5256213"/>
          <p14:tracePt t="8673" x="5883275" y="5318125"/>
          <p14:tracePt t="8681" x="5995988" y="5381625"/>
          <p14:tracePt t="8690" x="6083300" y="5430838"/>
          <p14:tracePt t="8696" x="6183313" y="5494338"/>
          <p14:tracePt t="8705" x="6221413" y="5543550"/>
          <p14:tracePt t="8712" x="6283325" y="5607050"/>
          <p14:tracePt t="8720" x="6308725" y="5656263"/>
          <p14:tracePt t="8728" x="6346825" y="5719763"/>
          <p14:tracePt t="8736" x="6359525" y="5768975"/>
          <p14:tracePt t="8744" x="6359525" y="5819775"/>
          <p14:tracePt t="8752" x="6370638" y="5868988"/>
          <p14:tracePt t="8760" x="6370638" y="5907088"/>
          <p14:tracePt t="8768" x="6370638" y="5945188"/>
          <p14:tracePt t="8776" x="6396038" y="5969000"/>
          <p14:tracePt t="8784" x="6396038" y="5994400"/>
          <p14:tracePt t="8792" x="6396038" y="6019800"/>
          <p14:tracePt t="8800" x="6396038" y="6032500"/>
          <p14:tracePt t="8809" x="6396038" y="6069013"/>
          <p14:tracePt t="8816" x="6359525" y="6081713"/>
          <p14:tracePt t="8825" x="6321425" y="6094413"/>
          <p14:tracePt t="8832" x="6246813" y="6094413"/>
          <p14:tracePt t="8840" x="6208713" y="6119813"/>
          <p14:tracePt t="8848" x="6121400" y="6132513"/>
          <p14:tracePt t="8857" x="6008688" y="6132513"/>
          <p14:tracePt t="8864" x="5908675" y="6132513"/>
          <p14:tracePt t="8873" x="5808663" y="6132513"/>
          <p14:tracePt t="8880" x="5719763" y="6132513"/>
          <p14:tracePt t="8890" x="5619750" y="6132513"/>
          <p14:tracePt t="8896" x="5583238" y="6132513"/>
          <p14:tracePt t="8907" x="5545138" y="6119813"/>
          <p14:tracePt t="8912" x="5495925" y="6081713"/>
          <p14:tracePt t="8920" x="5470525" y="6056313"/>
          <p14:tracePt t="8928" x="5457825" y="6045200"/>
          <p14:tracePt t="8936" x="5432425" y="6007100"/>
          <p14:tracePt t="8952" x="5419725" y="5969000"/>
          <p14:tracePt t="8960" x="5419725" y="5945188"/>
          <p14:tracePt t="8968" x="5419725" y="5919788"/>
          <p14:tracePt t="8976" x="5419725" y="5881688"/>
          <p14:tracePt t="8984" x="5419725" y="5832475"/>
          <p14:tracePt t="8992" x="5419725" y="5768975"/>
          <p14:tracePt t="9000" x="5457825" y="5694363"/>
          <p14:tracePt t="9008" x="5483225" y="5630863"/>
          <p14:tracePt t="9016" x="5557838" y="5568950"/>
          <p14:tracePt t="9025" x="5619750" y="5530850"/>
          <p14:tracePt t="9032" x="5708650" y="5481638"/>
          <p14:tracePt t="9040" x="5795963" y="5456238"/>
          <p14:tracePt t="9048" x="5883275" y="5407025"/>
          <p14:tracePt t="9057" x="6057900" y="5343525"/>
          <p14:tracePt t="9064" x="6234113" y="5318125"/>
          <p14:tracePt t="9073" x="6421438" y="5294313"/>
          <p14:tracePt t="9080" x="6584950" y="5243513"/>
          <p14:tracePt t="9089" x="6721475" y="5230813"/>
          <p14:tracePt t="9096" x="6859588" y="5205413"/>
          <p14:tracePt t="9107" x="6959600" y="5194300"/>
          <p14:tracePt t="9112" x="7046913" y="5194300"/>
          <p14:tracePt t="9121" x="7097713" y="5181600"/>
          <p14:tracePt t="9128" x="7159625" y="5181600"/>
          <p14:tracePt t="9136" x="7246938" y="5181600"/>
          <p14:tracePt t="9144" x="7272338" y="5230813"/>
          <p14:tracePt t="9152" x="7323138" y="5268913"/>
          <p14:tracePt t="9160" x="7372350" y="5343525"/>
          <p14:tracePt t="9168" x="7397750" y="5394325"/>
          <p14:tracePt t="9176" x="7435850" y="5468938"/>
          <p14:tracePt t="9184" x="7472363" y="5507038"/>
          <p14:tracePt t="9192" x="7535863" y="5556250"/>
          <p14:tracePt t="9200" x="7597775" y="5581650"/>
          <p14:tracePt t="9209" x="7610475" y="5581650"/>
          <p14:tracePt t="9431" x="7623175" y="5581650"/>
          <p14:tracePt t="9438" x="7648575" y="5581650"/>
          <p14:tracePt t="9446" x="7685088" y="5581650"/>
          <p14:tracePt t="9454" x="7710488" y="5581650"/>
          <p14:tracePt t="9462" x="7773988" y="5581650"/>
          <p14:tracePt t="9470" x="7874000" y="5556250"/>
          <p14:tracePt t="9478" x="7974013" y="5518150"/>
          <p14:tracePt t="9486" x="8086725" y="5481638"/>
          <p14:tracePt t="9494" x="8135938" y="5468938"/>
          <p14:tracePt t="9502" x="8261350" y="5456238"/>
          <p14:tracePt t="9510" x="8324850" y="5418138"/>
          <p14:tracePt t="9518" x="8374063" y="5407025"/>
          <p14:tracePt t="9526" x="8386763" y="5394325"/>
          <p14:tracePt t="9536" x="8399463" y="5381625"/>
          <p14:tracePt t="9544" x="8412163" y="5368925"/>
          <p14:tracePt t="9560" x="8424863" y="5368925"/>
          <p14:tracePt t="9806" x="8461375" y="5343525"/>
          <p14:tracePt t="9814" x="8474075" y="5343525"/>
          <p14:tracePt t="9822" x="8512175" y="5318125"/>
          <p14:tracePt t="9830" x="8561388" y="5281613"/>
          <p14:tracePt t="9838" x="8624888" y="5256213"/>
          <p14:tracePt t="9846" x="8699500" y="5168900"/>
          <p14:tracePt t="9854" x="8812213" y="5081588"/>
          <p14:tracePt t="9863" x="8986838" y="4943475"/>
          <p14:tracePt t="9871" x="9124950" y="4818063"/>
          <p14:tracePt t="9879" x="9263063" y="4667250"/>
          <p14:tracePt t="9887" x="9363075" y="4479925"/>
          <p14:tracePt t="9895" x="9424988" y="4341813"/>
          <p14:tracePt t="9904" x="9437688" y="4167188"/>
          <p14:tracePt t="9911" x="9437688" y="3967163"/>
          <p14:tracePt t="9919" x="9437688" y="3829050"/>
          <p14:tracePt t="9927" x="9437688" y="3679825"/>
          <p14:tracePt t="9935" x="9388475" y="3567113"/>
          <p14:tracePt t="9943" x="9337675" y="3454400"/>
          <p14:tracePt t="9951" x="9288463" y="3354388"/>
          <p14:tracePt t="9959" x="9263063" y="3267075"/>
          <p14:tracePt t="9971" x="9212263" y="3190875"/>
          <p14:tracePt t="9975" x="9175750" y="3116263"/>
          <p14:tracePt t="9983" x="9150350" y="3041650"/>
          <p14:tracePt t="9991" x="9099550" y="2965450"/>
          <p14:tracePt t="9999" x="9075738" y="2890838"/>
          <p14:tracePt t="10007" x="9037638" y="2852738"/>
          <p14:tracePt t="10015" x="9012238" y="2803525"/>
          <p14:tracePt t="10023" x="8975725" y="2778125"/>
          <p14:tracePt t="10031" x="8950325" y="2752725"/>
          <p14:tracePt t="10039" x="8937625" y="2728913"/>
          <p14:tracePt t="10047" x="8899525" y="2703513"/>
          <p14:tracePt t="10056" x="8899525" y="2690813"/>
          <p14:tracePt t="10063" x="8886825" y="2665413"/>
          <p14:tracePt t="10071" x="8874125" y="2627313"/>
          <p14:tracePt t="10080" x="8850313" y="2603500"/>
          <p14:tracePt t="10089" x="8837613" y="2590800"/>
          <p14:tracePt t="10096" x="8812213" y="2565400"/>
          <p14:tracePt t="10106" x="8812213" y="2552700"/>
          <p14:tracePt t="10208" x="8824913" y="2552700"/>
          <p14:tracePt t="10215" x="8874125" y="2590800"/>
          <p14:tracePt t="10222" x="8924925" y="2627313"/>
          <p14:tracePt t="10230" x="9050338" y="2665413"/>
          <p14:tracePt t="10238" x="9175750" y="2690813"/>
          <p14:tracePt t="10246" x="9324975" y="2716213"/>
          <p14:tracePt t="10254" x="9475788" y="2728913"/>
          <p14:tracePt t="10262" x="9601200" y="2740025"/>
          <p14:tracePt t="10271" x="9739313" y="2740025"/>
          <p14:tracePt t="10279" x="9839325" y="2740025"/>
          <p14:tracePt t="10287" x="9888538" y="2740025"/>
          <p14:tracePt t="10294" x="9963150" y="2728913"/>
          <p14:tracePt t="10304" x="9988550" y="2716213"/>
          <p14:tracePt t="10312" x="10026650" y="2678113"/>
          <p14:tracePt t="10321" x="10075863" y="2652713"/>
          <p14:tracePt t="10328" x="10088563" y="2616200"/>
          <p14:tracePt t="10336" x="10101263" y="2578100"/>
          <p14:tracePt t="10344" x="10126663" y="2552700"/>
          <p14:tracePt t="10352" x="10126663" y="2516188"/>
          <p14:tracePt t="10360" x="10139363" y="2478088"/>
          <p14:tracePt t="10368" x="10152063" y="2452688"/>
          <p14:tracePt t="10376" x="10164763" y="2439988"/>
          <p14:tracePt t="10472" x="10164763" y="2490788"/>
          <p14:tracePt t="10479" x="10164763" y="2590800"/>
          <p14:tracePt t="10487" x="10126663" y="2740025"/>
          <p14:tracePt t="10495" x="10101263" y="2865438"/>
          <p14:tracePt t="10504" x="10013950" y="3003550"/>
          <p14:tracePt t="10511" x="9952038" y="3141663"/>
          <p14:tracePt t="10519" x="9863138" y="3267075"/>
          <p14:tracePt t="10527" x="9801225" y="3354388"/>
          <p14:tracePt t="10535" x="9675813" y="3467100"/>
          <p14:tracePt t="10543" x="9588500" y="3541713"/>
          <p14:tracePt t="10551" x="9475788" y="3603625"/>
          <p14:tracePt t="10559" x="9388475" y="3654425"/>
          <p14:tracePt t="10567" x="9301163" y="3692525"/>
          <p14:tracePt t="10575" x="9237663" y="3716338"/>
          <p14:tracePt t="10583" x="9212263" y="3729038"/>
          <p14:tracePt t="10591" x="9175750" y="3741738"/>
          <p14:tracePt t="10599" x="9137650" y="3754438"/>
          <p14:tracePt t="10607" x="9137650" y="3767138"/>
          <p14:tracePt t="10615" x="9112250" y="3767138"/>
          <p14:tracePt t="10623" x="9099550" y="3767138"/>
          <p14:tracePt t="10631" x="9088438" y="3767138"/>
          <p14:tracePt t="10798" x="9088438" y="3779838"/>
          <p14:tracePt t="10806" x="9150350" y="3792538"/>
          <p14:tracePt t="10814" x="9288463" y="3803650"/>
          <p14:tracePt t="10822" x="9413875" y="3803650"/>
          <p14:tracePt t="10830" x="9563100" y="3803650"/>
          <p14:tracePt t="10838" x="9688513" y="3803650"/>
          <p14:tracePt t="10846" x="9813925" y="3803650"/>
          <p14:tracePt t="10854" x="9926638" y="3803650"/>
          <p14:tracePt t="10862" x="10001250" y="3792538"/>
          <p14:tracePt t="10870" x="10064750" y="3792538"/>
          <p14:tracePt t="10879" x="10088563" y="3779838"/>
          <p14:tracePt t="10887" x="10101263" y="3767138"/>
          <p14:tracePt t="14094" x="10113963" y="3767138"/>
          <p14:tracePt t="14135" x="10101263" y="3754438"/>
          <p14:tracePt t="14142" x="10088563" y="3754438"/>
          <p14:tracePt t="14166" x="10113963" y="3754438"/>
          <p14:tracePt t="14247" x="10113963" y="3792538"/>
          <p14:tracePt t="14254" x="10113963" y="3803650"/>
          <p14:tracePt t="14262" x="10113963" y="3841750"/>
          <p14:tracePt t="14270" x="10113963" y="3854450"/>
          <p14:tracePt t="14278" x="10126663" y="3867150"/>
          <p14:tracePt t="14295" x="10139363" y="3867150"/>
          <p14:tracePt t="14319" x="10164763" y="3867150"/>
          <p14:tracePt t="14326" x="10177463" y="3854450"/>
          <p14:tracePt t="14335" x="10177463" y="3841750"/>
          <p14:tracePt t="14342" x="10177463" y="3803650"/>
          <p14:tracePt t="14350" x="10177463" y="3779838"/>
          <p14:tracePt t="14359" x="10177463" y="3716338"/>
          <p14:tracePt t="14366" x="10164763" y="3667125"/>
          <p14:tracePt t="14374" x="10152063" y="3554413"/>
          <p14:tracePt t="14382" x="10101263" y="3441700"/>
          <p14:tracePt t="14391" x="10026650" y="3328988"/>
          <p14:tracePt t="14399" x="9963150" y="3228975"/>
          <p14:tracePt t="14407" x="9913938" y="3128963"/>
          <p14:tracePt t="14415" x="9875838" y="3054350"/>
          <p14:tracePt t="14423" x="9813925" y="2952750"/>
          <p14:tracePt t="14431" x="9775825" y="2878138"/>
          <p14:tracePt t="14439" x="9701213" y="2790825"/>
          <p14:tracePt t="14447" x="9650413" y="2690813"/>
          <p14:tracePt t="14455" x="9588500" y="2616200"/>
          <p14:tracePt t="14463" x="9525000" y="2527300"/>
          <p14:tracePt t="14471" x="9450388" y="2452688"/>
          <p14:tracePt t="14479" x="9401175" y="2403475"/>
          <p14:tracePt t="14488" x="9363075" y="2365375"/>
          <p14:tracePt t="14495" x="9337675" y="2327275"/>
          <p14:tracePt t="14502" x="9312275" y="2303463"/>
          <p14:tracePt t="14511" x="9263063" y="2252663"/>
          <p14:tracePt t="14519" x="9237663" y="2214563"/>
          <p14:tracePt t="14527" x="9188450" y="2165350"/>
          <p14:tracePt t="14535" x="9137650" y="2101850"/>
          <p14:tracePt t="14543" x="9075738" y="2065338"/>
          <p14:tracePt t="14551" x="9012238" y="2001838"/>
          <p14:tracePt t="14559" x="8975725" y="1952625"/>
          <p14:tracePt t="14567" x="8924925" y="1901825"/>
          <p14:tracePt t="14575" x="8863013" y="1839913"/>
          <p14:tracePt t="14583" x="8824913" y="1814513"/>
          <p14:tracePt t="14591" x="8774113" y="1765300"/>
          <p14:tracePt t="14599" x="8737600" y="1739900"/>
          <p14:tracePt t="14607" x="8686800" y="1714500"/>
          <p14:tracePt t="14615" x="8650288" y="1701800"/>
          <p14:tracePt t="14623" x="8548688" y="1663700"/>
          <p14:tracePt t="14631" x="8499475" y="1663700"/>
          <p14:tracePt t="14639" x="8448675" y="1663700"/>
          <p14:tracePt t="14647" x="8386763" y="1652588"/>
          <p14:tracePt t="14655" x="8374063" y="1652588"/>
          <p14:tracePt t="14663" x="8348663" y="1639888"/>
          <p14:tracePt t="14672" x="8335963" y="1639888"/>
          <p14:tracePt t="14680" x="8312150" y="1639888"/>
          <p14:tracePt t="14695" x="8286750" y="1639888"/>
          <p14:tracePt t="14704" x="8286750" y="1627188"/>
          <p14:tracePt t="14728" x="8274050" y="1627188"/>
          <p14:tracePt t="14739" x="8274050" y="1614488"/>
          <p14:tracePt t="14768" x="8274050" y="1601788"/>
          <p14:tracePt t="14809" x="8274050" y="1589088"/>
          <p14:tracePt t="14850" x="8286750" y="1589088"/>
          <p14:tracePt t="14857" x="8299450" y="1589088"/>
          <p14:tracePt t="14863" x="8335963" y="1589088"/>
          <p14:tracePt t="14872" x="8374063" y="1589088"/>
          <p14:tracePt t="14880" x="8399463" y="1589088"/>
          <p14:tracePt t="14889" x="8435975" y="1589088"/>
          <p14:tracePt t="14896" x="8448675" y="1576388"/>
          <p14:tracePt t="14905" x="8486775" y="1576388"/>
          <p14:tracePt t="14912" x="8512175" y="1576388"/>
          <p14:tracePt t="14923" x="8537575" y="1576388"/>
          <p14:tracePt t="14928" x="8561388" y="1576388"/>
          <p14:tracePt t="14944" x="8574088" y="1576388"/>
          <p14:tracePt t="14953" x="8599488" y="1576388"/>
          <p14:tracePt t="14969" x="8612188" y="1576388"/>
          <p14:tracePt t="14984" x="8637588" y="1576388"/>
          <p14:tracePt t="15000" x="8650288" y="1576388"/>
          <p14:tracePt t="15008" x="8674100" y="1576388"/>
          <p14:tracePt t="15016" x="8686800" y="1576388"/>
          <p14:tracePt t="15024" x="8699500" y="1589088"/>
          <p14:tracePt t="15032" x="8712200" y="1589088"/>
          <p14:tracePt t="15048" x="8724900" y="1589088"/>
          <p14:tracePt t="15057" x="8750300" y="1589088"/>
          <p14:tracePt t="15072" x="8763000" y="1589088"/>
          <p14:tracePt t="15080" x="8786813" y="1589088"/>
          <p14:tracePt t="15088" x="8799513" y="1589088"/>
          <p14:tracePt t="15096" x="8824913" y="1589088"/>
          <p14:tracePt t="15105" x="8850313" y="1589088"/>
          <p14:tracePt t="15112" x="8863013" y="1589088"/>
          <p14:tracePt t="15122" x="8886825" y="1589088"/>
          <p14:tracePt t="15128" x="8899525" y="1589088"/>
          <p14:tracePt t="15139" x="8924925" y="1589088"/>
          <p14:tracePt t="15152" x="8950325" y="1589088"/>
          <p14:tracePt t="15160" x="8963025" y="1589088"/>
          <p14:tracePt t="15176" x="8986838" y="1589088"/>
          <p14:tracePt t="15184" x="8999538" y="1589088"/>
          <p14:tracePt t="15192" x="9012238" y="1589088"/>
          <p14:tracePt t="15200" x="9024938" y="1589088"/>
          <p14:tracePt t="15208" x="9037638" y="1589088"/>
          <p14:tracePt t="15216" x="9050338" y="1589088"/>
          <p14:tracePt t="15224" x="9063038" y="1601788"/>
          <p14:tracePt t="15232" x="9088438" y="1601788"/>
          <p14:tracePt t="15257" x="9099550" y="1601788"/>
          <p14:tracePt t="15264" x="9112250" y="1601788"/>
          <p14:tracePt t="15272" x="9124950" y="1601788"/>
          <p14:tracePt t="15289" x="9150350" y="1601788"/>
          <p14:tracePt t="15296" x="9163050" y="1601788"/>
          <p14:tracePt t="15312" x="9188450" y="1601788"/>
          <p14:tracePt t="15321" x="9199563" y="1601788"/>
          <p14:tracePt t="15339" x="9212263" y="1601788"/>
          <p14:tracePt t="15344" x="9224963" y="1601788"/>
          <p14:tracePt t="15353" x="9237663" y="1601788"/>
          <p14:tracePt t="15360" x="9237663" y="1614488"/>
          <p14:tracePt t="15369" x="9250363" y="1614488"/>
          <p14:tracePt t="15384" x="9263063" y="1614488"/>
          <p14:tracePt t="15392" x="9275763" y="1627188"/>
          <p14:tracePt t="15400" x="9288463" y="1627188"/>
          <p14:tracePt t="15416" x="9312275" y="1627188"/>
          <p14:tracePt t="15424" x="9324975" y="1627188"/>
          <p14:tracePt t="15440" x="9350375" y="1627188"/>
          <p14:tracePt t="15448" x="9375775" y="1627188"/>
          <p14:tracePt t="15464" x="9388475" y="1627188"/>
          <p14:tracePt t="15480" x="9413875" y="1627188"/>
          <p14:tracePt t="15496" x="9424988" y="1627188"/>
          <p14:tracePt t="15512" x="9463088" y="1627188"/>
          <p14:tracePt t="15522" x="9475788" y="1627188"/>
          <p14:tracePt t="15539" x="9488488" y="1627188"/>
          <p14:tracePt t="15544" x="9501188" y="1627188"/>
          <p14:tracePt t="15576" x="9513888" y="1627188"/>
          <p14:tracePt t="15584" x="9525000" y="1627188"/>
          <p14:tracePt t="15592" x="9537700" y="1627188"/>
          <p14:tracePt t="15600" x="9550400" y="1627188"/>
          <p14:tracePt t="15608" x="9575800" y="1627188"/>
          <p14:tracePt t="15616" x="9588500" y="1627188"/>
          <p14:tracePt t="15624" x="9601200" y="1627188"/>
          <p14:tracePt t="15632" x="9626600" y="1627188"/>
          <p14:tracePt t="15648" x="9637713" y="1627188"/>
          <p14:tracePt t="15656" x="9663113" y="1614488"/>
          <p14:tracePt t="15689" x="9688513" y="1614488"/>
          <p14:tracePt t="15696" x="9701213" y="1614488"/>
          <p14:tracePt t="15712" x="9726613" y="1614488"/>
          <p14:tracePt t="15721" x="9739313" y="1614488"/>
          <p14:tracePt t="15739" x="9763125" y="1601788"/>
          <p14:tracePt t="15752" x="9775825" y="1601788"/>
          <p14:tracePt t="15760" x="9788525" y="1601788"/>
          <p14:tracePt t="15769" x="9801225" y="1589088"/>
          <p14:tracePt t="15784" x="9813925" y="1589088"/>
          <p14:tracePt t="15792" x="9852025" y="1589088"/>
          <p14:tracePt t="15800" x="9863138" y="1589088"/>
          <p14:tracePt t="15808" x="9901238" y="1589088"/>
          <p14:tracePt t="15816" x="9913938" y="1589088"/>
          <p14:tracePt t="15824" x="9926638" y="1589088"/>
          <p14:tracePt t="15832" x="9952038" y="1589088"/>
          <p14:tracePt t="15840" x="9975850" y="1589088"/>
          <p14:tracePt t="15848" x="9988550" y="1589088"/>
          <p14:tracePt t="15855" x="10013950" y="1576388"/>
          <p14:tracePt t="15864" x="10026650" y="1576388"/>
          <p14:tracePt t="15872" x="10064750" y="1576388"/>
          <p14:tracePt t="15880" x="10075863" y="1576388"/>
          <p14:tracePt t="15890" x="10113963" y="1576388"/>
          <p14:tracePt t="15896" x="10152063" y="1576388"/>
          <p14:tracePt t="15912" x="10177463" y="1576388"/>
          <p14:tracePt t="15928" x="10188575" y="1576388"/>
          <p14:tracePt t="15952" x="10201275" y="1576388"/>
          <p14:tracePt t="15973" x="10213975" y="1576388"/>
          <p14:tracePt t="15976" x="10226675" y="1576388"/>
          <p14:tracePt t="15984" x="10239375" y="1576388"/>
          <p14:tracePt t="15992" x="10264775" y="1576388"/>
          <p14:tracePt t="16000" x="10277475" y="1576388"/>
          <p14:tracePt t="16016" x="10301288" y="1576388"/>
          <p14:tracePt t="16040" x="10313988" y="1576388"/>
          <p14:tracePt t="16064" x="10326688" y="1576388"/>
          <p14:tracePt t="16072" x="10339388" y="1576388"/>
          <p14:tracePt t="16080" x="10352088" y="1576388"/>
          <p14:tracePt t="16088" x="10377488" y="1576388"/>
          <p14:tracePt t="16105" x="10390188" y="1576388"/>
          <p14:tracePt t="16239" x="10401300" y="1576388"/>
          <p14:tracePt t="16270" x="10414000" y="1576388"/>
          <p14:tracePt t="16310" x="10426700" y="1576388"/>
          <p14:tracePt t="16719" x="10426700" y="1589088"/>
          <p14:tracePt t="17710" x="10414000" y="1601788"/>
          <p14:tracePt t="17734" x="10401300" y="1614488"/>
          <p14:tracePt t="17750" x="10390188" y="1614488"/>
          <p14:tracePt t="17758" x="10352088" y="1614488"/>
          <p14:tracePt t="17766" x="10313988" y="1614488"/>
          <p14:tracePt t="17774" x="10288588" y="1614488"/>
          <p14:tracePt t="17783" x="10252075" y="1614488"/>
          <p14:tracePt t="17791" x="10213975" y="1601788"/>
          <p14:tracePt t="17799" x="10188575" y="1601788"/>
          <p14:tracePt t="17807" x="10164763" y="1576388"/>
          <p14:tracePt t="17815" x="10152063" y="1576388"/>
          <p14:tracePt t="17839" x="10126663" y="1576388"/>
          <p14:tracePt t="17879" x="10113963" y="1576388"/>
          <p14:tracePt t="17903" x="10088563" y="1576388"/>
          <p14:tracePt t="17927" x="10075863" y="1576388"/>
          <p14:tracePt t="18015" x="10064750" y="1576388"/>
          <p14:tracePt t="18022" x="10064750" y="1601788"/>
          <p14:tracePt t="18030" x="10064750" y="1614488"/>
          <p14:tracePt t="18038" x="10039350" y="1663700"/>
          <p14:tracePt t="18046" x="10039350" y="1689100"/>
          <p14:tracePt t="18054" x="10039350" y="1714500"/>
          <p14:tracePt t="18062" x="10039350" y="1765300"/>
          <p14:tracePt t="18070" x="10039350" y="1801813"/>
          <p14:tracePt t="18078" x="10039350" y="1865313"/>
          <p14:tracePt t="18086" x="10039350" y="1952625"/>
          <p14:tracePt t="18094" x="10039350" y="2027238"/>
          <p14:tracePt t="18102" x="10039350" y="2078038"/>
          <p14:tracePt t="18110" x="10113963" y="2152650"/>
          <p14:tracePt t="18118" x="10113963" y="2190750"/>
          <p14:tracePt t="18136" x="10113963" y="2239963"/>
          <p14:tracePt t="18142" x="10113963" y="2278063"/>
          <p14:tracePt t="18150" x="10113963" y="2314575"/>
          <p14:tracePt t="18158" x="10113963" y="2339975"/>
          <p14:tracePt t="18166" x="10113963" y="2390775"/>
          <p14:tracePt t="18175" x="10113963" y="2452688"/>
          <p14:tracePt t="18182" x="10113963" y="2490788"/>
          <p14:tracePt t="18190" x="10126663" y="2503488"/>
          <p14:tracePt t="18198" x="10126663" y="2516188"/>
          <p14:tracePt t="18206" x="10126663" y="2527300"/>
          <p14:tracePt t="18367" x="10113963" y="2527300"/>
          <p14:tracePt t="18374" x="10101263" y="2527300"/>
          <p14:tracePt t="18382" x="10088563" y="2527300"/>
          <p14:tracePt t="18390" x="10075863" y="2527300"/>
          <p14:tracePt t="18414" x="10052050" y="2527300"/>
          <p14:tracePt t="18422" x="10039350" y="2527300"/>
          <p14:tracePt t="18438" x="10026650" y="2527300"/>
          <p14:tracePt t="18446" x="10001250" y="2527300"/>
          <p14:tracePt t="18455" x="9975850" y="2516188"/>
          <p14:tracePt t="18462" x="9926638" y="2465388"/>
          <p14:tracePt t="18471" x="9888538" y="2439988"/>
          <p14:tracePt t="18478" x="9852025" y="2414588"/>
          <p14:tracePt t="18486" x="9775825" y="2365375"/>
          <p14:tracePt t="18494" x="9701213" y="2303463"/>
          <p14:tracePt t="18502" x="9588500" y="2239963"/>
          <p14:tracePt t="18510" x="9450388" y="2165350"/>
          <p14:tracePt t="18518" x="9337675" y="2127250"/>
          <p14:tracePt t="18526" x="9263063" y="2101850"/>
          <p14:tracePt t="18534" x="9137650" y="2065338"/>
          <p14:tracePt t="18542" x="9037638" y="2065338"/>
          <p14:tracePt t="18551" x="8924925" y="2065338"/>
          <p14:tracePt t="18559" x="8824913" y="2065338"/>
          <p14:tracePt t="18567" x="8750300" y="2065338"/>
          <p14:tracePt t="18575" x="8661400" y="2078038"/>
          <p14:tracePt t="18582" x="8561388" y="2114550"/>
          <p14:tracePt t="18592" x="8461375" y="2178050"/>
          <p14:tracePt t="18600" x="8399463" y="2278063"/>
          <p14:tracePt t="18608" x="8348663" y="2403475"/>
          <p14:tracePt t="18616" x="8335963" y="2578100"/>
          <p14:tracePt t="18624" x="8335963" y="2778125"/>
          <p14:tracePt t="18632" x="8335963" y="2941638"/>
          <p14:tracePt t="18640" x="8335963" y="3165475"/>
          <p14:tracePt t="18648" x="8386763" y="3341688"/>
          <p14:tracePt t="18656" x="8435975" y="3467100"/>
          <p14:tracePt t="18664" x="8486775" y="3590925"/>
          <p14:tracePt t="18673" x="8561388" y="3667125"/>
          <p14:tracePt t="18680" x="8612188" y="3716338"/>
          <p14:tracePt t="18688" x="8624888" y="3741738"/>
          <p14:tracePt t="18696" x="8637588" y="3767138"/>
          <p14:tracePt t="18704" x="8661400" y="3767138"/>
          <p14:tracePt t="18712" x="8674100" y="3767138"/>
          <p14:tracePt t="18720" x="8686800" y="3767138"/>
          <p14:tracePt t="18728" x="8699500" y="3767138"/>
          <p14:tracePt t="18744" x="8712200" y="3767138"/>
          <p14:tracePt t="18754" x="8737600" y="3754438"/>
          <p14:tracePt t="18760" x="8763000" y="3741738"/>
          <p14:tracePt t="18769" x="8786813" y="3729038"/>
          <p14:tracePt t="18776" x="8824913" y="3692525"/>
          <p14:tracePt t="18785" x="8863013" y="3667125"/>
          <p14:tracePt t="18792" x="8863013" y="3641725"/>
          <p14:tracePt t="18800" x="8899525" y="3603625"/>
          <p14:tracePt t="18808" x="8899525" y="3590925"/>
          <p14:tracePt t="18816" x="8912225" y="3541713"/>
          <p14:tracePt t="18824" x="8912225" y="3529013"/>
          <p14:tracePt t="18872" x="8924925" y="3516313"/>
          <p14:tracePt t="18912" x="8937625" y="3503613"/>
          <p14:tracePt t="18928" x="8950325" y="3503613"/>
          <p14:tracePt t="18939" x="8975725" y="3490913"/>
          <p14:tracePt t="18944" x="9024938" y="3454400"/>
          <p14:tracePt t="18955" x="9088438" y="3403600"/>
          <p14:tracePt t="18960" x="9150350" y="3303588"/>
          <p14:tracePt t="18969" x="9237663" y="3190875"/>
          <p14:tracePt t="18976" x="9288463" y="3054350"/>
          <p14:tracePt t="18985" x="9337675" y="2890838"/>
          <p14:tracePt t="18992" x="9388475" y="2778125"/>
          <p14:tracePt t="19000" x="9401175" y="2652713"/>
          <p14:tracePt t="19008" x="9424988" y="2540000"/>
          <p14:tracePt t="19016" x="9424988" y="2452688"/>
          <p14:tracePt t="19024" x="9424988" y="2365375"/>
          <p14:tracePt t="19032" x="9375775" y="2278063"/>
          <p14:tracePt t="19040" x="9337675" y="2227263"/>
          <p14:tracePt t="19048" x="9263063" y="2139950"/>
          <p14:tracePt t="19056" x="9212263" y="2089150"/>
          <p14:tracePt t="19064" x="9137650" y="2027238"/>
          <p14:tracePt t="19073" x="9099550" y="1989138"/>
          <p14:tracePt t="19080" x="9050338" y="1965325"/>
          <p14:tracePt t="19087" x="9012238" y="1927225"/>
          <p14:tracePt t="19096" x="8999538" y="1927225"/>
          <p14:tracePt t="19104" x="8986838" y="1914525"/>
          <p14:tracePt t="19112" x="8975725" y="1914525"/>
          <p14:tracePt t="19128" x="8950325" y="1914525"/>
          <p14:tracePt t="19137" x="8924925" y="1914525"/>
          <p14:tracePt t="19144" x="8886825" y="1914525"/>
          <p14:tracePt t="19155" x="8863013" y="1939925"/>
          <p14:tracePt t="19160" x="8837613" y="1965325"/>
          <p14:tracePt t="19168" x="8812213" y="1989138"/>
          <p14:tracePt t="19176" x="8799513" y="2078038"/>
          <p14:tracePt t="19184" x="8799513" y="2127250"/>
          <p14:tracePt t="19192" x="8799513" y="2201863"/>
          <p14:tracePt t="19200" x="8799513" y="2303463"/>
          <p14:tracePt t="19208" x="8799513" y="2403475"/>
          <p14:tracePt t="19216" x="8812213" y="2516188"/>
          <p14:tracePt t="19224" x="8850313" y="2627313"/>
          <p14:tracePt t="19232" x="8899525" y="2728913"/>
          <p14:tracePt t="19240" x="8975725" y="2828925"/>
          <p14:tracePt t="19248" x="9050338" y="2903538"/>
          <p14:tracePt t="19256" x="9088438" y="2928938"/>
          <p14:tracePt t="19264" x="9137650" y="2952750"/>
          <p14:tracePt t="19273" x="9175750" y="2965450"/>
          <p14:tracePt t="19280" x="9199563" y="2965450"/>
          <p14:tracePt t="19296" x="9212263" y="2965450"/>
          <p14:tracePt t="19305" x="9224963" y="2965450"/>
          <p14:tracePt t="19312" x="9237663" y="2965450"/>
          <p14:tracePt t="19322" x="9250363" y="2965450"/>
          <p14:tracePt t="19328" x="9263063" y="2965450"/>
          <p14:tracePt t="19337" x="9275763" y="2928938"/>
          <p14:tracePt t="19344" x="9288463" y="2890838"/>
          <p14:tracePt t="19354" x="9288463" y="2878138"/>
          <p14:tracePt t="19360" x="9288463" y="2840038"/>
          <p14:tracePt t="19369" x="9288463" y="2816225"/>
          <p14:tracePt t="19376" x="9288463" y="2778125"/>
          <p14:tracePt t="19392" x="9288463" y="2740025"/>
          <p14:tracePt t="19408" x="9288463" y="2703513"/>
          <p14:tracePt t="19416" x="9288463" y="2690813"/>
          <p14:tracePt t="19424" x="9275763" y="2678113"/>
          <p14:tracePt t="19432" x="9263063" y="2665413"/>
          <p14:tracePt t="19440" x="9237663" y="2627313"/>
          <p14:tracePt t="19448" x="9224963" y="2627313"/>
          <p14:tracePt t="19456" x="9224963" y="2616200"/>
          <p14:tracePt t="19464" x="9212263" y="2603500"/>
          <p14:tracePt t="19473" x="9150350" y="2565400"/>
          <p14:tracePt t="19480" x="9124950" y="2565400"/>
          <p14:tracePt t="19489" x="9112250" y="2565400"/>
          <p14:tracePt t="19496" x="9088438" y="2565400"/>
          <p14:tracePt t="19512" x="9063038" y="2578100"/>
          <p14:tracePt t="19521" x="9063038" y="2627313"/>
          <p14:tracePt t="19528" x="9063038" y="2716213"/>
          <p14:tracePt t="19538" x="9063038" y="2803525"/>
          <p14:tracePt t="19544" x="9088438" y="2852738"/>
          <p14:tracePt t="19554" x="9150350" y="2952750"/>
          <p14:tracePt t="19560" x="9237663" y="3003550"/>
          <p14:tracePt t="19568" x="9312275" y="3016250"/>
          <p14:tracePt t="19576" x="9450388" y="3041650"/>
          <p14:tracePt t="19585" x="9601200" y="3041650"/>
          <p14:tracePt t="19592" x="9726613" y="3041650"/>
          <p14:tracePt t="19600" x="9801225" y="3041650"/>
          <p14:tracePt t="19608" x="9901238" y="3016250"/>
          <p14:tracePt t="19616" x="9988550" y="2965450"/>
          <p14:tracePt t="19624" x="10026650" y="2916238"/>
          <p14:tracePt t="19632" x="10052050" y="2878138"/>
          <p14:tracePt t="19640" x="10075863" y="2803525"/>
          <p14:tracePt t="19648" x="10075863" y="2765425"/>
          <p14:tracePt t="19655" x="10075863" y="2716213"/>
          <p14:tracePt t="19664" x="10075863" y="2678113"/>
          <p14:tracePt t="19672" x="10075863" y="2627313"/>
          <p14:tracePt t="19680" x="10075863" y="2578100"/>
          <p14:tracePt t="19688" x="10039350" y="2527300"/>
          <p14:tracePt t="19696" x="10026650" y="2527300"/>
          <p14:tracePt t="19791" x="10039350" y="2527300"/>
          <p14:tracePt t="19806" x="10064750" y="2527300"/>
          <p14:tracePt t="19814" x="10075863" y="2527300"/>
          <p14:tracePt t="19822" x="10101263" y="2527300"/>
          <p14:tracePt t="19830" x="10113963" y="2527300"/>
          <p14:tracePt t="19903" x="10088563" y="2603500"/>
          <p14:tracePt t="19910" x="10001250" y="2740025"/>
          <p14:tracePt t="19918" x="9926638" y="2878138"/>
          <p14:tracePt t="19926" x="9813925" y="3041650"/>
          <p14:tracePt t="19934" x="9663113" y="3228975"/>
          <p14:tracePt t="19942" x="9537700" y="3403600"/>
          <p14:tracePt t="19950" x="9463088" y="3529013"/>
          <p14:tracePt t="19959" x="9375775" y="3667125"/>
          <p14:tracePt t="19966" x="9288463" y="3754438"/>
          <p14:tracePt t="19974" x="9263063" y="3841750"/>
          <p14:tracePt t="19982" x="9237663" y="3905250"/>
          <p14:tracePt t="19991" x="9212263" y="3941763"/>
          <p14:tracePt t="19998" x="9199563" y="3967163"/>
          <p14:tracePt t="20006" x="9175750" y="3979863"/>
          <p14:tracePt t="20015" x="9150350" y="4005263"/>
          <p14:tracePt t="20022" x="9099550" y="4041775"/>
          <p14:tracePt t="20031" x="9050338" y="4054475"/>
          <p14:tracePt t="20038" x="8999538" y="4054475"/>
          <p14:tracePt t="20046" x="8950325" y="4054475"/>
          <p14:tracePt t="20054" x="8924925" y="4054475"/>
          <p14:tracePt t="20062" x="8874125" y="4029075"/>
          <p14:tracePt t="20070" x="8863013" y="4029075"/>
          <p14:tracePt t="20078" x="8837613" y="4005263"/>
          <p14:tracePt t="20086" x="8812213" y="3992563"/>
          <p14:tracePt t="20095" x="8774113" y="3967163"/>
          <p14:tracePt t="20102" x="8763000" y="3954463"/>
          <p14:tracePt t="20111" x="8724900" y="3954463"/>
          <p14:tracePt t="20118" x="8712200" y="3954463"/>
          <p14:tracePt t="20126" x="8650288" y="3954463"/>
          <p14:tracePt t="20134" x="8561388" y="3954463"/>
          <p14:tracePt t="20142" x="8499475" y="3979863"/>
          <p14:tracePt t="20154" x="8424863" y="4005263"/>
          <p14:tracePt t="20160" x="8412163" y="4029075"/>
          <p14:tracePt t="20168" x="8374063" y="4067175"/>
          <p14:tracePt t="20176" x="8374063" y="4105275"/>
          <p14:tracePt t="20184" x="8374063" y="4141788"/>
          <p14:tracePt t="20192" x="8374063" y="4192588"/>
          <p14:tracePt t="20200" x="8386763" y="4241800"/>
          <p14:tracePt t="20208" x="8424863" y="4279900"/>
          <p14:tracePt t="20216" x="8461375" y="4330700"/>
          <p14:tracePt t="20224" x="8561388" y="4354513"/>
          <p14:tracePt t="20232" x="8674100" y="4392613"/>
          <p14:tracePt t="20240" x="8799513" y="4392613"/>
          <p14:tracePt t="20248" x="8924925" y="4418013"/>
          <p14:tracePt t="20274" x="9188450" y="4454525"/>
          <p14:tracePt t="20280" x="9224963" y="4454525"/>
          <p14:tracePt t="20329" x="9237663" y="4454525"/>
          <p14:tracePt t="20337" x="9237663" y="4430713"/>
          <p14:tracePt t="20344" x="9212263" y="4379913"/>
          <p14:tracePt t="20354" x="9163050" y="4330700"/>
          <p14:tracePt t="20360" x="9099550" y="4267200"/>
          <p14:tracePt t="20370" x="9012238" y="4217988"/>
          <p14:tracePt t="20376" x="8924925" y="4179888"/>
          <p14:tracePt t="20385" x="8863013" y="4179888"/>
          <p14:tracePt t="20392" x="8763000" y="4179888"/>
          <p14:tracePt t="20401" x="8712200" y="4179888"/>
          <p14:tracePt t="20408" x="8637588" y="4179888"/>
          <p14:tracePt t="20416" x="8561388" y="4217988"/>
          <p14:tracePt t="20424" x="8512175" y="4292600"/>
          <p14:tracePt t="20432" x="8499475" y="4341813"/>
          <p14:tracePt t="20440" x="8499475" y="4430713"/>
          <p14:tracePt t="20448" x="8486775" y="4505325"/>
          <p14:tracePt t="20456" x="8486775" y="4579938"/>
          <p14:tracePt t="20464" x="8486775" y="4618038"/>
          <p14:tracePt t="20472" x="8499475" y="4656138"/>
          <p14:tracePt t="20480" x="8524875" y="4679950"/>
          <p14:tracePt t="20488" x="8548688" y="4705350"/>
          <p14:tracePt t="20496" x="8561388" y="4730750"/>
          <p14:tracePt t="20503" x="8586788" y="4730750"/>
          <p14:tracePt t="20512" x="8624888" y="4730750"/>
          <p14:tracePt t="20521" x="8674100" y="4730750"/>
          <p14:tracePt t="20528" x="8712200" y="4730750"/>
          <p14:tracePt t="20537" x="8774113" y="4730750"/>
          <p14:tracePt t="20544" x="8850313" y="4730750"/>
          <p14:tracePt t="20553" x="8912225" y="4730750"/>
          <p14:tracePt t="20560" x="8975725" y="4718050"/>
          <p14:tracePt t="20568" x="9024938" y="4718050"/>
          <p14:tracePt t="20576" x="9137650" y="4705350"/>
          <p14:tracePt t="20585" x="9237663" y="4679950"/>
          <p14:tracePt t="20592" x="9375775" y="4667250"/>
          <p14:tracePt t="20600" x="9501188" y="4630738"/>
          <p14:tracePt t="20608" x="9601200" y="4630738"/>
          <p14:tracePt t="20616" x="9701213" y="4592638"/>
          <p14:tracePt t="20624" x="9739313" y="4567238"/>
          <p14:tracePt t="20632" x="9775825" y="4543425"/>
          <p14:tracePt t="20640" x="9788525" y="4530725"/>
          <p14:tracePt t="20648" x="9801225" y="4518025"/>
          <p14:tracePt t="20656" x="9813925" y="4505325"/>
          <p14:tracePt t="20664" x="9826625" y="4479925"/>
          <p14:tracePt t="20673" x="9863138" y="4467225"/>
          <p14:tracePt t="20681" x="9901238" y="4430713"/>
          <p14:tracePt t="20687" x="9926638" y="4405313"/>
          <p14:tracePt t="20696" x="9963150" y="4367213"/>
          <p14:tracePt t="20705" x="10026650" y="4354513"/>
          <p14:tracePt t="20712" x="10088563" y="4318000"/>
          <p14:tracePt t="20721" x="10139363" y="4279900"/>
          <p14:tracePt t="20728" x="10177463" y="4267200"/>
          <p14:tracePt t="20737" x="10201275" y="4241800"/>
          <p14:tracePt t="20744" x="10252075" y="4217988"/>
          <p14:tracePt t="20754" x="10301288" y="4192588"/>
          <p14:tracePt t="20760" x="10339388" y="4167188"/>
          <p14:tracePt t="20770" x="10414000" y="4129088"/>
          <p14:tracePt t="20776" x="10464800" y="4092575"/>
          <p14:tracePt t="20785" x="10490200" y="4054475"/>
          <p14:tracePt t="20792" x="10552113" y="3992563"/>
          <p14:tracePt t="20801" x="10602913" y="3941763"/>
          <p14:tracePt t="20808" x="10602913" y="3905250"/>
          <p14:tracePt t="20816" x="10652125" y="3803650"/>
          <p14:tracePt t="20824" x="10652125" y="3741738"/>
          <p14:tracePt t="20832" x="10652125" y="3692525"/>
          <p14:tracePt t="20840" x="10652125" y="3616325"/>
          <p14:tracePt t="20848" x="10652125" y="3590925"/>
          <p14:tracePt t="20864" x="10652125" y="3579813"/>
          <p14:tracePt t="20905" x="10652125" y="3567113"/>
          <p14:tracePt t="20912" x="10590213" y="3579813"/>
          <p14:tracePt t="20921" x="10552113" y="3629025"/>
          <p14:tracePt t="20928" x="10539413" y="3654425"/>
          <p14:tracePt t="20937" x="10526713" y="3703638"/>
          <p14:tracePt t="20956" x="10502900" y="3779838"/>
          <p14:tracePt t="20960" x="10502900" y="3803650"/>
          <p14:tracePt t="20976" x="10526713" y="3816350"/>
          <p14:tracePt t="20985" x="10552113" y="3816350"/>
          <p14:tracePt t="20992" x="10590213" y="3816350"/>
          <p14:tracePt t="21000" x="10602913" y="3816350"/>
          <p14:tracePt t="21008" x="10639425" y="3816350"/>
          <p14:tracePt t="21024" x="10664825" y="3816350"/>
          <p14:tracePt t="21104" x="10677525" y="3829050"/>
          <p14:tracePt t="21327" x="10677525" y="3841750"/>
          <p14:tracePt t="22966" x="10677525" y="3803650"/>
          <p14:tracePt t="22974" x="10677525" y="3741738"/>
          <p14:tracePt t="22982" x="10677525" y="3679825"/>
          <p14:tracePt t="22990" x="10677525" y="3567113"/>
          <p14:tracePt t="22998" x="10677525" y="3479800"/>
          <p14:tracePt t="23006" x="10677525" y="3378200"/>
          <p14:tracePt t="23014" x="10677525" y="3241675"/>
          <p14:tracePt t="23022" x="10652125" y="3141663"/>
          <p14:tracePt t="23030" x="10602913" y="3041650"/>
          <p14:tracePt t="23038" x="10577513" y="2928938"/>
          <p14:tracePt t="23046" x="10552113" y="2840038"/>
          <p14:tracePt t="23055" x="10526713" y="2778125"/>
          <p14:tracePt t="23064" x="10490200" y="2652713"/>
          <p14:tracePt t="23072" x="10477500" y="2578100"/>
          <p14:tracePt t="23080" x="10464800" y="2478088"/>
          <p14:tracePt t="23089" x="10426700" y="2378075"/>
          <p14:tracePt t="23096" x="10414000" y="2303463"/>
          <p14:tracePt t="23103" x="10401300" y="2252663"/>
          <p14:tracePt t="23112" x="10390188" y="2190750"/>
          <p14:tracePt t="23119" x="10377488" y="2165350"/>
          <p14:tracePt t="23128" x="10377488" y="2139950"/>
          <p14:tracePt t="23137" x="10364788" y="2127250"/>
          <p14:tracePt t="23144" x="10364788" y="2089150"/>
          <p14:tracePt t="23153" x="10364788" y="2078038"/>
          <p14:tracePt t="23160" x="10364788" y="2052638"/>
          <p14:tracePt t="23170" x="10364788" y="2039938"/>
          <p14:tracePt t="23176" x="10352088" y="2014538"/>
          <p14:tracePt t="23186" x="10352088" y="1989138"/>
          <p14:tracePt t="23192" x="10326688" y="1965325"/>
          <p14:tracePt t="23201" x="10313988" y="1914525"/>
          <p14:tracePt t="23208" x="10277475" y="1852613"/>
          <p14:tracePt t="23216" x="10264775" y="1839913"/>
          <p14:tracePt t="23224" x="10252075" y="1801813"/>
          <p14:tracePt t="23232" x="10252075" y="1776413"/>
          <p14:tracePt t="23240" x="10226675" y="1765300"/>
          <p14:tracePt t="23248" x="10226675" y="1739900"/>
          <p14:tracePt t="23256" x="10213975" y="1727200"/>
          <p14:tracePt t="23264" x="10201275" y="1727200"/>
          <p14:tracePt t="23272" x="10188575" y="1701800"/>
          <p14:tracePt t="23296" x="10177463" y="1701800"/>
          <p14:tracePt t="23406" x="10164763" y="1689100"/>
          <p14:tracePt t="23423" x="10177463" y="1676400"/>
          <p14:tracePt t="23430" x="10226675" y="1676400"/>
          <p14:tracePt t="23438" x="10301288" y="1676400"/>
          <p14:tracePt t="23446" x="10352088" y="1676400"/>
          <p14:tracePt t="23454" x="10452100" y="1701800"/>
          <p14:tracePt t="23462" x="10552113" y="1739900"/>
          <p14:tracePt t="23470" x="10614025" y="1752600"/>
          <p14:tracePt t="23478" x="10677525" y="1765300"/>
          <p14:tracePt t="23486" x="10726738" y="1789113"/>
          <p14:tracePt t="23495" x="10739438" y="1801813"/>
          <p14:tracePt t="23536" x="10752138" y="1827213"/>
          <p14:tracePt t="23543" x="10764838" y="1852613"/>
          <p14:tracePt t="23551" x="10777538" y="1927225"/>
          <p14:tracePt t="23559" x="10777538" y="2014538"/>
          <p14:tracePt t="23568" x="10777538" y="2139950"/>
          <p14:tracePt t="23575" x="10777538" y="2265363"/>
          <p14:tracePt t="23584" x="10777538" y="2390775"/>
          <p14:tracePt t="23591" x="10777538" y="2540000"/>
          <p14:tracePt t="23600" x="10777538" y="2665413"/>
          <p14:tracePt t="23608" x="10777538" y="2803525"/>
          <p14:tracePt t="23617" x="10777538" y="2941638"/>
          <p14:tracePt t="23624" x="10777538" y="3078163"/>
          <p14:tracePt t="23632" x="10777538" y="3203575"/>
          <p14:tracePt t="23640" x="10752138" y="3341688"/>
          <p14:tracePt t="23648" x="10739438" y="3467100"/>
          <p14:tracePt t="23656" x="10726738" y="3554413"/>
          <p14:tracePt t="23664" x="10715625" y="3629025"/>
          <p14:tracePt t="23672" x="10715625" y="3716338"/>
          <p14:tracePt t="23680" x="10677525" y="3803650"/>
          <p14:tracePt t="23689" x="10664825" y="3892550"/>
          <p14:tracePt t="23696" x="10652125" y="3954463"/>
          <p14:tracePt t="23704" x="10639425" y="4005263"/>
          <p14:tracePt t="23712" x="10639425" y="4041775"/>
          <p14:tracePt t="23721" x="10639425" y="4054475"/>
          <p14:tracePt t="23728" x="10639425" y="4079875"/>
          <p14:tracePt t="23737" x="10639425" y="4092575"/>
          <p14:tracePt t="23743" x="10639425" y="4105275"/>
          <p14:tracePt t="23760" x="10639425" y="4117975"/>
          <p14:tracePt t="23776" x="10639425" y="4129088"/>
          <p14:tracePt t="23787" x="10639425" y="4141788"/>
          <p14:tracePt t="23791" x="10626725" y="4141788"/>
          <p14:tracePt t="23801" x="10614025" y="4167188"/>
          <p14:tracePt t="23808" x="10614025" y="4179888"/>
          <p14:tracePt t="23816" x="10602913" y="4192588"/>
          <p14:tracePt t="23824" x="10590213" y="4217988"/>
          <p14:tracePt t="23832" x="10577513" y="4241800"/>
          <p14:tracePt t="23840" x="10564813" y="4279900"/>
          <p14:tracePt t="23848" x="10539413" y="4330700"/>
          <p14:tracePt t="23856" x="10539413" y="4430713"/>
          <p14:tracePt t="23864" x="10490200" y="4505325"/>
          <p14:tracePt t="23872" x="10401300" y="4579938"/>
          <p14:tracePt t="23880" x="10326688" y="4692650"/>
          <p14:tracePt t="23888" x="10213975" y="4805363"/>
          <p14:tracePt t="23896" x="10139363" y="4905375"/>
          <p14:tracePt t="23905" x="10101263" y="4968875"/>
          <p14:tracePt t="23912" x="10064750" y="5005388"/>
          <p14:tracePt t="23921" x="10026650" y="5056188"/>
          <p14:tracePt t="23928" x="10013950" y="5068888"/>
          <p14:tracePt t="23937" x="9988550" y="5081588"/>
          <p14:tracePt t="23952" x="9975850" y="5092700"/>
          <p14:tracePt t="23970" x="10001250" y="5092700"/>
          <p14:tracePt t="23976" x="10026650" y="5068888"/>
          <p14:tracePt t="23987" x="10039350" y="5056188"/>
          <p14:tracePt t="24001" x="10039350" y="5018088"/>
          <p14:tracePt t="24008" x="10026650" y="4992688"/>
          <p14:tracePt t="24016" x="10013950" y="4968875"/>
          <p14:tracePt t="24024" x="9988550" y="4968875"/>
          <p14:tracePt t="24032" x="9952038" y="4956175"/>
          <p14:tracePt t="24040" x="9913938" y="4930775"/>
          <p14:tracePt t="24048" x="9888538" y="4930775"/>
          <p14:tracePt t="24064" x="9863138" y="4918075"/>
          <p14:tracePt t="24072" x="9813925" y="4892675"/>
          <p14:tracePt t="24080" x="9775825" y="4879975"/>
          <p14:tracePt t="24088" x="9739313" y="4856163"/>
          <p14:tracePt t="24096" x="9701213" y="4830763"/>
          <p14:tracePt t="24104" x="9675813" y="4818063"/>
          <p14:tracePt t="24112" x="9637713" y="4792663"/>
          <p14:tracePt t="24120" x="9613900" y="4768850"/>
          <p14:tracePt t="24128" x="9588500" y="4743450"/>
          <p14:tracePt t="24137" x="9575800" y="4718050"/>
          <p14:tracePt t="24144" x="9550400" y="4692650"/>
          <p14:tracePt t="24153" x="9537700" y="4656138"/>
          <p14:tracePt t="24160" x="9488488" y="4605338"/>
          <p14:tracePt t="24170" x="9475788" y="4579938"/>
          <p14:tracePt t="24176" x="9437688" y="4518025"/>
          <p14:tracePt t="24186" x="9424988" y="4479925"/>
          <p14:tracePt t="24192" x="9388475" y="4405313"/>
          <p14:tracePt t="24201" x="9375775" y="4367213"/>
          <p14:tracePt t="24208" x="9363075" y="4305300"/>
          <p14:tracePt t="24216" x="9363075" y="4254500"/>
          <p14:tracePt t="24224" x="9363075" y="4217988"/>
          <p14:tracePt t="24232" x="9337675" y="4192588"/>
          <p14:tracePt t="24240" x="9337675" y="4179888"/>
          <p14:tracePt t="24256" x="9337675" y="4117975"/>
          <p14:tracePt t="24264" x="9337675" y="4092575"/>
          <p14:tracePt t="24272" x="9337675" y="4067175"/>
          <p14:tracePt t="24280" x="9337675" y="4017963"/>
          <p14:tracePt t="24288" x="9337675" y="3929063"/>
          <p14:tracePt t="24296" x="9337675" y="3867150"/>
          <p14:tracePt t="24304" x="9312275" y="3779838"/>
          <p14:tracePt t="24312" x="9263063" y="3667125"/>
          <p14:tracePt t="24320" x="9237663" y="3603625"/>
          <p14:tracePt t="24328" x="9188450" y="3503613"/>
          <p14:tracePt t="24336" x="9150350" y="3467100"/>
          <p14:tracePt t="24344" x="9124950" y="3441700"/>
          <p14:tracePt t="24353" x="9099550" y="3403600"/>
          <p14:tracePt t="24360" x="8999538" y="3354388"/>
          <p14:tracePt t="24369" x="8924925" y="3316288"/>
          <p14:tracePt t="24376" x="8850313" y="3303588"/>
          <p14:tracePt t="24385" x="8712200" y="3290888"/>
          <p14:tracePt t="24394" x="8586788" y="3278188"/>
          <p14:tracePt t="24402" x="8461375" y="3278188"/>
          <p14:tracePt t="24408" x="8312150" y="3278188"/>
          <p14:tracePt t="24416" x="8212138" y="3278188"/>
          <p14:tracePt t="24424" x="8123238" y="3278188"/>
          <p14:tracePt t="24432" x="8074025" y="3290888"/>
          <p14:tracePt t="24440" x="8035925" y="3303588"/>
          <p14:tracePt t="24448" x="8010525" y="3341688"/>
          <p14:tracePt t="24456" x="7986713" y="3367088"/>
          <p14:tracePt t="24464" x="7961313" y="3441700"/>
          <p14:tracePt t="24472" x="7948613" y="3529013"/>
          <p14:tracePt t="24480" x="7948613" y="3590925"/>
          <p14:tracePt t="24488" x="7974013" y="3692525"/>
          <p14:tracePt t="24496" x="8010525" y="3792538"/>
          <p14:tracePt t="24505" x="8110538" y="3892550"/>
          <p14:tracePt t="24512" x="8186738" y="3979863"/>
          <p14:tracePt t="24519" x="8261350" y="4054475"/>
          <p14:tracePt t="24528" x="8386763" y="4105275"/>
          <p14:tracePt t="24536" x="8486775" y="4129088"/>
          <p14:tracePt t="24544" x="8624888" y="4141788"/>
          <p14:tracePt t="24553" x="8774113" y="4141788"/>
          <p14:tracePt t="24560" x="8874125" y="4141788"/>
          <p14:tracePt t="24570" x="8975725" y="4141788"/>
          <p14:tracePt t="24576" x="9075738" y="4117975"/>
          <p14:tracePt t="24587" x="9137650" y="4079875"/>
          <p14:tracePt t="24592" x="9212263" y="4029075"/>
          <p14:tracePt t="24601" x="9224963" y="3979863"/>
          <p14:tracePt t="24608" x="9237663" y="3892550"/>
          <p14:tracePt t="24616" x="9250363" y="3816350"/>
          <p14:tracePt t="24624" x="9250363" y="3754438"/>
          <p14:tracePt t="24632" x="9250363" y="3703638"/>
          <p14:tracePt t="24640" x="9250363" y="3616325"/>
          <p14:tracePt t="24648" x="9250363" y="3579813"/>
          <p14:tracePt t="24656" x="9250363" y="3529013"/>
          <p14:tracePt t="24664" x="9224963" y="3490913"/>
          <p14:tracePt t="24672" x="9212263" y="3441700"/>
          <p14:tracePt t="24680" x="9175750" y="3416300"/>
          <p14:tracePt t="24688" x="9163050" y="3403600"/>
          <p14:tracePt t="24696" x="9150350" y="3403600"/>
          <p14:tracePt t="24705" x="9150350" y="3390900"/>
          <p14:tracePt t="24721" x="9137650" y="3390900"/>
          <p14:tracePt t="24736" x="9124950" y="3390900"/>
          <p14:tracePt t="24744" x="9099550" y="3390900"/>
          <p14:tracePt t="24753" x="9088438" y="3390900"/>
          <p14:tracePt t="24760" x="9075738" y="3390900"/>
          <p14:tracePt t="24769" x="9063038" y="3390900"/>
          <p14:tracePt t="24776" x="9050338" y="3390900"/>
          <p14:tracePt t="24919" x="9024938" y="3390900"/>
          <p14:tracePt t="24926" x="9012238" y="3390900"/>
          <p14:tracePt t="24934" x="8986838" y="3390900"/>
          <p14:tracePt t="24942" x="8963025" y="3390900"/>
          <p14:tracePt t="24950" x="8924925" y="3390900"/>
          <p14:tracePt t="24959" x="8874125" y="3390900"/>
          <p14:tracePt t="24966" x="8824913" y="3390900"/>
          <p14:tracePt t="24974" x="8763000" y="3390900"/>
          <p14:tracePt t="24983" x="8712200" y="3390900"/>
          <p14:tracePt t="24990" x="8637588" y="3390900"/>
          <p14:tracePt t="24998" x="8548688" y="3390900"/>
          <p14:tracePt t="25007" x="8486775" y="3416300"/>
          <p14:tracePt t="25015" x="8424863" y="3429000"/>
          <p14:tracePt t="25023" x="8374063" y="3454400"/>
          <p14:tracePt t="25030" x="8324850" y="3479800"/>
          <p14:tracePt t="25038" x="8299450" y="3490913"/>
          <p14:tracePt t="25047" x="8274050" y="3516313"/>
          <p14:tracePt t="25055" x="8235950" y="3541713"/>
          <p14:tracePt t="25062" x="8223250" y="3554413"/>
          <p14:tracePt t="25071" x="8199438" y="3603625"/>
          <p14:tracePt t="25078" x="8161338" y="3654425"/>
          <p14:tracePt t="25086" x="8161338" y="3729038"/>
          <p14:tracePt t="25095" x="8123238" y="3803650"/>
          <p14:tracePt t="25103" x="8123238" y="3854450"/>
          <p14:tracePt t="25110" x="8123238" y="3954463"/>
          <p14:tracePt t="25119" x="8123238" y="4017963"/>
          <p14:tracePt t="25127" x="8123238" y="4092575"/>
          <p14:tracePt t="25134" x="8148638" y="4179888"/>
          <p14:tracePt t="25142" x="8212138" y="4254500"/>
          <p14:tracePt t="25150" x="8274050" y="4330700"/>
          <p14:tracePt t="25159" x="8335963" y="4379913"/>
          <p14:tracePt t="25166" x="8412163" y="4443413"/>
          <p14:tracePt t="25174" x="8448675" y="4479925"/>
          <p14:tracePt t="25183" x="8499475" y="4505325"/>
          <p14:tracePt t="25191" x="8586788" y="4530725"/>
          <p14:tracePt t="25199" x="8637588" y="4554538"/>
          <p14:tracePt t="25207" x="8712200" y="4554538"/>
          <p14:tracePt t="25215" x="8774113" y="4567238"/>
          <p14:tracePt t="25223" x="8824913" y="4567238"/>
          <p14:tracePt t="25231" x="8886825" y="4567238"/>
          <p14:tracePt t="25239" x="8963025" y="4543425"/>
          <p14:tracePt t="25247" x="9050338" y="4505325"/>
          <p14:tracePt t="25255" x="9150350" y="4467225"/>
          <p14:tracePt t="25263" x="9263063" y="4405313"/>
          <p14:tracePt t="25271" x="9363075" y="4305300"/>
          <p14:tracePt t="25279" x="9463088" y="4230688"/>
          <p14:tracePt t="25288" x="9525000" y="4141788"/>
          <p14:tracePt t="25296" x="9550400" y="4105275"/>
          <p14:tracePt t="25304" x="9563100" y="4041775"/>
          <p14:tracePt t="25312" x="9563100" y="3979863"/>
          <p14:tracePt t="25319" x="9588500" y="3892550"/>
          <p14:tracePt t="25328" x="9588500" y="3829050"/>
          <p14:tracePt t="25336" x="9575800" y="3754438"/>
          <p14:tracePt t="25344" x="9537700" y="3679825"/>
          <p14:tracePt t="25353" x="9501188" y="3629025"/>
          <p14:tracePt t="25360" x="9450388" y="3554413"/>
          <p14:tracePt t="25370" x="9413875" y="3490913"/>
          <p14:tracePt t="25376" x="9388475" y="3467100"/>
          <p14:tracePt t="25386" x="9337675" y="3416300"/>
          <p14:tracePt t="25392" x="9312275" y="3403600"/>
          <p14:tracePt t="25400" x="9263063" y="3354388"/>
          <p14:tracePt t="25408" x="9212263" y="3341688"/>
          <p14:tracePt t="25416" x="9175750" y="3328988"/>
          <p14:tracePt t="25424" x="9124950" y="3303588"/>
          <p14:tracePt t="25433" x="8999538" y="3290888"/>
          <p14:tracePt t="25440" x="8950325" y="3290888"/>
          <p14:tracePt t="25448" x="8850313" y="3290888"/>
          <p14:tracePt t="25456" x="8763000" y="3290888"/>
          <p14:tracePt t="25464" x="8686800" y="3290888"/>
          <p14:tracePt t="25472" x="8624888" y="3290888"/>
          <p14:tracePt t="25480" x="8586788" y="3290888"/>
          <p14:tracePt t="25488" x="8537575" y="3290888"/>
          <p14:tracePt t="25496" x="8499475" y="3316288"/>
          <p14:tracePt t="25504" x="8435975" y="3367088"/>
          <p14:tracePt t="25512" x="8312150" y="3429000"/>
          <p14:tracePt t="25521" x="8235950" y="3490913"/>
          <p14:tracePt t="25528" x="8161338" y="3567113"/>
          <p14:tracePt t="25536" x="8099425" y="3654425"/>
          <p14:tracePt t="25544" x="8048625" y="3741738"/>
          <p14:tracePt t="25553" x="8035925" y="3816350"/>
          <p14:tracePt t="25560" x="8035925" y="3879850"/>
          <p14:tracePt t="25569" x="8035925" y="3929063"/>
          <p14:tracePt t="25576" x="8035925" y="3979863"/>
          <p14:tracePt t="25584" x="8074025" y="4079875"/>
          <p14:tracePt t="25592" x="8110538" y="4117975"/>
          <p14:tracePt t="25601" x="8174038" y="4154488"/>
          <p14:tracePt t="25608" x="8199438" y="4179888"/>
          <p14:tracePt t="25616" x="8261350" y="4205288"/>
          <p14:tracePt t="25624" x="8324850" y="4217988"/>
          <p14:tracePt t="25632" x="8348663" y="4217988"/>
          <p14:tracePt t="25640" x="8435975" y="4217988"/>
          <p14:tracePt t="25648" x="8486775" y="4217988"/>
          <p14:tracePt t="25656" x="8512175" y="4217988"/>
          <p14:tracePt t="25664" x="8561388" y="4205288"/>
          <p14:tracePt t="25672" x="8599488" y="4179888"/>
          <p14:tracePt t="25680" x="8661400" y="4129088"/>
          <p14:tracePt t="25688" x="8712200" y="4079875"/>
          <p14:tracePt t="25696" x="8737600" y="4041775"/>
          <p14:tracePt t="25704" x="8763000" y="3979863"/>
          <p14:tracePt t="25712" x="8774113" y="3916363"/>
          <p14:tracePt t="25721" x="8786813" y="3841750"/>
          <p14:tracePt t="25728" x="8786813" y="3779838"/>
          <p14:tracePt t="25736" x="8786813" y="3729038"/>
          <p14:tracePt t="25744" x="8786813" y="3703638"/>
          <p14:tracePt t="25753" x="8786813" y="3667125"/>
          <p14:tracePt t="25760" x="8786813" y="3654425"/>
          <p14:tracePt t="25769" x="8786813" y="3641725"/>
          <p14:tracePt t="25776" x="8774113" y="3641725"/>
          <p14:tracePt t="25855" x="8774113" y="3667125"/>
          <p14:tracePt t="25863" x="8774113" y="3741738"/>
          <p14:tracePt t="25871" x="8763000" y="3803650"/>
          <p14:tracePt t="25879" x="8763000" y="3867150"/>
          <p14:tracePt t="25887" x="8763000" y="3905250"/>
          <p14:tracePt t="25895" x="8812213" y="3992563"/>
          <p14:tracePt t="25903" x="8837613" y="4029075"/>
          <p14:tracePt t="25911" x="8874125" y="4067175"/>
          <p14:tracePt t="25919" x="8924925" y="4105275"/>
          <p14:tracePt t="25927" x="8950325" y="4105275"/>
          <p14:tracePt t="25935" x="8963025" y="4117975"/>
          <p14:tracePt t="25943" x="8986838" y="4117975"/>
          <p14:tracePt t="25951" x="8999538" y="4117975"/>
          <p14:tracePt t="25959" x="9024938" y="4117975"/>
          <p14:tracePt t="25968" x="9037638" y="4117975"/>
          <p14:tracePt t="25975" x="9050338" y="4105275"/>
          <p14:tracePt t="25991" x="9063038" y="4092575"/>
          <p14:tracePt t="26007" x="9075738" y="4092575"/>
          <p14:tracePt t="26015" x="9075738" y="4079875"/>
          <p14:tracePt t="27392" x="9163050" y="4067175"/>
          <p14:tracePt t="27401" x="9275763" y="4067175"/>
          <p14:tracePt t="27408" x="9550400" y="4067175"/>
          <p14:tracePt t="27418" x="10013950" y="4105275"/>
          <p14:tracePt t="27424" x="10552113" y="4241800"/>
          <p14:tracePt t="27433" x="11102975" y="4479925"/>
          <p14:tracePt t="27440" x="11566525" y="4718050"/>
          <p14:tracePt t="27448" x="11979275" y="4981575"/>
          <p14:tracePt t="28655" x="0" y="0"/>
        </p14:tracePtLst>
      </p14:laserTraceLst>
    </p:ext>
    <p:ext uri="{E180D4A7-C9FB-4DFB-919C-405C955672EB}">
      <p14:showEvtLst xmlns:p14="http://schemas.microsoft.com/office/powerpoint/2010/main">
        <p14:playEvt time="1744" objId="2"/>
        <p14:stopEvt time="27147" objId="2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">
      <a:majorFont>
        <a:latin typeface="Poppins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</TotalTime>
  <Words>357</Words>
  <Application>Microsoft Office PowerPoint</Application>
  <PresentationFormat>Widescreen</PresentationFormat>
  <Paragraphs>48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Century Gothic</vt:lpstr>
      <vt:lpstr>Poppins</vt:lpstr>
      <vt:lpstr>Poppins Black</vt:lpstr>
      <vt:lpstr>Poppins Medium</vt:lpstr>
      <vt:lpstr>Office Theme</vt:lpstr>
      <vt:lpstr>Teknik Membuat Aplikasi Mobile Dengan Flutter</vt:lpstr>
      <vt:lpstr>BIOGRAFI</vt:lpstr>
      <vt:lpstr>PowerPoint Presentation</vt:lpstr>
      <vt:lpstr>Aplikasi Halaman 1</vt:lpstr>
      <vt:lpstr>PowerPoint Presentation</vt:lpstr>
      <vt:lpstr>PowerPoint Presentation</vt:lpstr>
      <vt:lpstr>PowerPoint Presentation</vt:lpstr>
      <vt:lpstr>Aplikasi Halaman 2</vt:lpstr>
      <vt:lpstr>PowerPoint Presentation</vt:lpstr>
      <vt:lpstr>PowerPoint Presentation</vt:lpstr>
      <vt:lpstr>Aplikasi Halaman 3</vt:lpstr>
      <vt:lpstr>PowerPoint Presentation</vt:lpstr>
      <vt:lpstr>TENTANG APLIKASI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tofik</dc:creator>
  <cp:lastModifiedBy>tofik</cp:lastModifiedBy>
  <cp:revision>219</cp:revision>
  <dcterms:created xsi:type="dcterms:W3CDTF">2023-04-16T14:57:01Z</dcterms:created>
  <dcterms:modified xsi:type="dcterms:W3CDTF">2023-07-31T15:36:25Z</dcterms:modified>
</cp:coreProperties>
</file>